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97" r:id="rId6"/>
    <p:sldId id="2258" r:id="rId7"/>
    <p:sldId id="3863" r:id="rId8"/>
    <p:sldId id="3864" r:id="rId9"/>
    <p:sldId id="2282" r:id="rId10"/>
    <p:sldId id="2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2D2F2-91B8-44AE-9010-22569B40FE0E}" v="5" dt="2025-09-17T11:22:42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2" autoAdjust="0"/>
  </p:normalViewPr>
  <p:slideViewPr>
    <p:cSldViewPr snapToGrid="0">
      <p:cViewPr varScale="1">
        <p:scale>
          <a:sx n="72" d="100"/>
          <a:sy n="72" d="100"/>
        </p:scale>
        <p:origin x="10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ly, Michelle L. (CDC/NCCDPHP/DCPC) (CTR)" userId="45dee2c2-5260-4221-bcb0-278c6a953ba1" providerId="ADAL" clId="{0E02D2F2-91B8-44AE-9010-22569B40FE0E}"/>
    <pc:docChg chg="undo custSel addSld delSld modSld sldOrd">
      <pc:chgData name="Esterly, Michelle L. (CDC/NCCDPHP/DCPC) (CTR)" userId="45dee2c2-5260-4221-bcb0-278c6a953ba1" providerId="ADAL" clId="{0E02D2F2-91B8-44AE-9010-22569B40FE0E}" dt="2025-09-17T11:28:51.214" v="155" actId="14100"/>
      <pc:docMkLst>
        <pc:docMk/>
      </pc:docMkLst>
      <pc:sldChg chg="modSp mod">
        <pc:chgData name="Esterly, Michelle L. (CDC/NCCDPHP/DCPC) (CTR)" userId="45dee2c2-5260-4221-bcb0-278c6a953ba1" providerId="ADAL" clId="{0E02D2F2-91B8-44AE-9010-22569B40FE0E}" dt="2025-09-17T11:28:51.214" v="155" actId="14100"/>
        <pc:sldMkLst>
          <pc:docMk/>
          <pc:sldMk cId="2004124081" sldId="256"/>
        </pc:sldMkLst>
        <pc:spChg chg="mod">
          <ac:chgData name="Esterly, Michelle L. (CDC/NCCDPHP/DCPC) (CTR)" userId="45dee2c2-5260-4221-bcb0-278c6a953ba1" providerId="ADAL" clId="{0E02D2F2-91B8-44AE-9010-22569B40FE0E}" dt="2025-09-17T11:28:51.214" v="155" actId="14100"/>
          <ac:spMkLst>
            <pc:docMk/>
            <pc:sldMk cId="2004124081" sldId="256"/>
            <ac:spMk id="3" creationId="{6EAD44C9-5169-E9C1-03A5-E86EA8229C1E}"/>
          </ac:spMkLst>
        </pc:spChg>
      </pc:sldChg>
      <pc:sldChg chg="del">
        <pc:chgData name="Esterly, Michelle L. (CDC/NCCDPHP/DCPC) (CTR)" userId="45dee2c2-5260-4221-bcb0-278c6a953ba1" providerId="ADAL" clId="{0E02D2F2-91B8-44AE-9010-22569B40FE0E}" dt="2025-09-15T17:46:11.280" v="53" actId="47"/>
        <pc:sldMkLst>
          <pc:docMk/>
          <pc:sldMk cId="753052261" sldId="288"/>
        </pc:sldMkLst>
      </pc:sldChg>
      <pc:sldChg chg="addSp delSp modSp mod setBg">
        <pc:chgData name="Esterly, Michelle L. (CDC/NCCDPHP/DCPC) (CTR)" userId="45dee2c2-5260-4221-bcb0-278c6a953ba1" providerId="ADAL" clId="{0E02D2F2-91B8-44AE-9010-22569B40FE0E}" dt="2025-09-17T11:27:30.428" v="151" actId="122"/>
        <pc:sldMkLst>
          <pc:docMk/>
          <pc:sldMk cId="604146559" sldId="297"/>
        </pc:sldMkLst>
        <pc:spChg chg="mod">
          <ac:chgData name="Esterly, Michelle L. (CDC/NCCDPHP/DCPC) (CTR)" userId="45dee2c2-5260-4221-bcb0-278c6a953ba1" providerId="ADAL" clId="{0E02D2F2-91B8-44AE-9010-22569B40FE0E}" dt="2025-09-17T11:24:51.525" v="125" actId="1076"/>
          <ac:spMkLst>
            <pc:docMk/>
            <pc:sldMk cId="604146559" sldId="297"/>
            <ac:spMk id="2" creationId="{00000000-0000-0000-0000-000000000000}"/>
          </ac:spMkLst>
        </pc:spChg>
        <pc:spChg chg="mod">
          <ac:chgData name="Esterly, Michelle L. (CDC/NCCDPHP/DCPC) (CTR)" userId="45dee2c2-5260-4221-bcb0-278c6a953ba1" providerId="ADAL" clId="{0E02D2F2-91B8-44AE-9010-22569B40FE0E}" dt="2025-09-17T11:27:30.428" v="151" actId="122"/>
          <ac:spMkLst>
            <pc:docMk/>
            <pc:sldMk cId="604146559" sldId="297"/>
            <ac:spMk id="3" creationId="{00000000-0000-0000-0000-000000000000}"/>
          </ac:spMkLst>
        </pc:spChg>
        <pc:spChg chg="add del">
          <ac:chgData name="Esterly, Michelle L. (CDC/NCCDPHP/DCPC) (CTR)" userId="45dee2c2-5260-4221-bcb0-278c6a953ba1" providerId="ADAL" clId="{0E02D2F2-91B8-44AE-9010-22569B40FE0E}" dt="2025-09-17T11:24:38.565" v="124" actId="26606"/>
          <ac:spMkLst>
            <pc:docMk/>
            <pc:sldMk cId="604146559" sldId="297"/>
            <ac:spMk id="9" creationId="{C0763A76-9F1C-4FC5-82B7-DD475DA461B2}"/>
          </ac:spMkLst>
        </pc:spChg>
        <pc:spChg chg="add del">
          <ac:chgData name="Esterly, Michelle L. (CDC/NCCDPHP/DCPC) (CTR)" userId="45dee2c2-5260-4221-bcb0-278c6a953ba1" providerId="ADAL" clId="{0E02D2F2-91B8-44AE-9010-22569B40FE0E}" dt="2025-09-17T11:24:38.565" v="124" actId="26606"/>
          <ac:spMkLst>
            <pc:docMk/>
            <pc:sldMk cId="604146559" sldId="297"/>
            <ac:spMk id="11" creationId="{E81BF4F6-F2CF-4984-9D14-D6966D92F99F}"/>
          </ac:spMkLst>
        </pc:spChg>
        <pc:picChg chg="add mod">
          <ac:chgData name="Esterly, Michelle L. (CDC/NCCDPHP/DCPC) (CTR)" userId="45dee2c2-5260-4221-bcb0-278c6a953ba1" providerId="ADAL" clId="{0E02D2F2-91B8-44AE-9010-22569B40FE0E}" dt="2025-09-17T11:24:38.565" v="124" actId="26606"/>
          <ac:picMkLst>
            <pc:docMk/>
            <pc:sldMk cId="604146559" sldId="297"/>
            <ac:picMk id="5" creationId="{923197E8-895A-CEDD-7D48-C366957F136C}"/>
          </ac:picMkLst>
        </pc:picChg>
        <pc:cxnChg chg="add">
          <ac:chgData name="Esterly, Michelle L. (CDC/NCCDPHP/DCPC) (CTR)" userId="45dee2c2-5260-4221-bcb0-278c6a953ba1" providerId="ADAL" clId="{0E02D2F2-91B8-44AE-9010-22569B40FE0E}" dt="2025-09-17T11:24:38.565" v="124" actId="26606"/>
          <ac:cxnSpMkLst>
            <pc:docMk/>
            <pc:sldMk cId="604146559" sldId="297"/>
            <ac:cxnSpMk id="16" creationId="{FC23E3B9-5ABF-58B3-E2B0-E9A5DAA90037}"/>
          </ac:cxnSpMkLst>
        </pc:cxnChg>
      </pc:sldChg>
      <pc:sldChg chg="del">
        <pc:chgData name="Esterly, Michelle L. (CDC/NCCDPHP/DCPC) (CTR)" userId="45dee2c2-5260-4221-bcb0-278c6a953ba1" providerId="ADAL" clId="{0E02D2F2-91B8-44AE-9010-22569B40FE0E}" dt="2025-09-15T11:28:35.805" v="40" actId="47"/>
        <pc:sldMkLst>
          <pc:docMk/>
          <pc:sldMk cId="2924252873" sldId="2244"/>
        </pc:sldMkLst>
      </pc:sldChg>
      <pc:sldChg chg="del">
        <pc:chgData name="Esterly, Michelle L. (CDC/NCCDPHP/DCPC) (CTR)" userId="45dee2c2-5260-4221-bcb0-278c6a953ba1" providerId="ADAL" clId="{0E02D2F2-91B8-44AE-9010-22569B40FE0E}" dt="2025-09-15T11:28:30.871" v="39" actId="47"/>
        <pc:sldMkLst>
          <pc:docMk/>
          <pc:sldMk cId="1361946494" sldId="2255"/>
        </pc:sldMkLst>
      </pc:sldChg>
      <pc:sldChg chg="modSp mod">
        <pc:chgData name="Esterly, Michelle L. (CDC/NCCDPHP/DCPC) (CTR)" userId="45dee2c2-5260-4221-bcb0-278c6a953ba1" providerId="ADAL" clId="{0E02D2F2-91B8-44AE-9010-22569B40FE0E}" dt="2025-09-15T11:33:57.054" v="52" actId="207"/>
        <pc:sldMkLst>
          <pc:docMk/>
          <pc:sldMk cId="912558755" sldId="2257"/>
        </pc:sldMkLst>
        <pc:spChg chg="mod">
          <ac:chgData name="Esterly, Michelle L. (CDC/NCCDPHP/DCPC) (CTR)" userId="45dee2c2-5260-4221-bcb0-278c6a953ba1" providerId="ADAL" clId="{0E02D2F2-91B8-44AE-9010-22569B40FE0E}" dt="2025-09-15T11:33:57.054" v="52" actId="207"/>
          <ac:spMkLst>
            <pc:docMk/>
            <pc:sldMk cId="912558755" sldId="2257"/>
            <ac:spMk id="3" creationId="{A7D983FE-F5A4-9F3A-E7F1-3C87AE1D0A6D}"/>
          </ac:spMkLst>
        </pc:spChg>
      </pc:sldChg>
      <pc:sldChg chg="addSp delSp modSp mod setBg modNotesTx">
        <pc:chgData name="Esterly, Michelle L. (CDC/NCCDPHP/DCPC) (CTR)" userId="45dee2c2-5260-4221-bcb0-278c6a953ba1" providerId="ADAL" clId="{0E02D2F2-91B8-44AE-9010-22569B40FE0E}" dt="2025-09-17T11:28:04.117" v="154" actId="20577"/>
        <pc:sldMkLst>
          <pc:docMk/>
          <pc:sldMk cId="1466554657" sldId="2258"/>
        </pc:sldMkLst>
        <pc:spChg chg="mod ord">
          <ac:chgData name="Esterly, Michelle L. (CDC/NCCDPHP/DCPC) (CTR)" userId="45dee2c2-5260-4221-bcb0-278c6a953ba1" providerId="ADAL" clId="{0E02D2F2-91B8-44AE-9010-22569B40FE0E}" dt="2025-09-15T11:25:51.993" v="31" actId="26606"/>
          <ac:spMkLst>
            <pc:docMk/>
            <pc:sldMk cId="1466554657" sldId="2258"/>
            <ac:spMk id="2" creationId="{00000000-0000-0000-0000-000000000000}"/>
          </ac:spMkLst>
        </pc:spChg>
        <pc:spChg chg="add">
          <ac:chgData name="Esterly, Michelle L. (CDC/NCCDPHP/DCPC) (CTR)" userId="45dee2c2-5260-4221-bcb0-278c6a953ba1" providerId="ADAL" clId="{0E02D2F2-91B8-44AE-9010-22569B40FE0E}" dt="2025-09-15T11:25:51.993" v="31" actId="26606"/>
          <ac:spMkLst>
            <pc:docMk/>
            <pc:sldMk cId="1466554657" sldId="2258"/>
            <ac:spMk id="9" creationId="{A4AC5506-6312-4701-8D3C-40187889A947}"/>
          </ac:spMkLst>
        </pc:spChg>
        <pc:picChg chg="add mod ord">
          <ac:chgData name="Esterly, Michelle L. (CDC/NCCDPHP/DCPC) (CTR)" userId="45dee2c2-5260-4221-bcb0-278c6a953ba1" providerId="ADAL" clId="{0E02D2F2-91B8-44AE-9010-22569B40FE0E}" dt="2025-09-15T11:27:04.439" v="35" actId="14826"/>
          <ac:picMkLst>
            <pc:docMk/>
            <pc:sldMk cId="1466554657" sldId="2258"/>
            <ac:picMk id="7" creationId="{E975F470-E183-B7CD-B031-C6FA2A325559}"/>
          </ac:picMkLst>
        </pc:picChg>
      </pc:sldChg>
      <pc:sldChg chg="addSp delSp modSp mod setBg modClrScheme chgLayout">
        <pc:chgData name="Esterly, Michelle L. (CDC/NCCDPHP/DCPC) (CTR)" userId="45dee2c2-5260-4221-bcb0-278c6a953ba1" providerId="ADAL" clId="{0E02D2F2-91B8-44AE-9010-22569B40FE0E}" dt="2025-09-17T11:23:31.540" v="123" actId="26606"/>
        <pc:sldMkLst>
          <pc:docMk/>
          <pc:sldMk cId="3910789443" sldId="2282"/>
        </pc:sldMkLst>
        <pc:spChg chg="mod ord">
          <ac:chgData name="Esterly, Michelle L. (CDC/NCCDPHP/DCPC) (CTR)" userId="45dee2c2-5260-4221-bcb0-278c6a953ba1" providerId="ADAL" clId="{0E02D2F2-91B8-44AE-9010-22569B40FE0E}" dt="2025-09-17T11:23:31.540" v="123" actId="26606"/>
          <ac:spMkLst>
            <pc:docMk/>
            <pc:sldMk cId="3910789443" sldId="2282"/>
            <ac:spMk id="10242" creationId="{6CFB74D2-F9C4-4E39-8632-CB045540B3C0}"/>
          </ac:spMkLst>
        </pc:spChg>
        <pc:spChg chg="mod ord">
          <ac:chgData name="Esterly, Michelle L. (CDC/NCCDPHP/DCPC) (CTR)" userId="45dee2c2-5260-4221-bcb0-278c6a953ba1" providerId="ADAL" clId="{0E02D2F2-91B8-44AE-9010-22569B40FE0E}" dt="2025-09-17T11:23:31.540" v="123" actId="26606"/>
          <ac:spMkLst>
            <pc:docMk/>
            <pc:sldMk cId="3910789443" sldId="2282"/>
            <ac:spMk id="10243" creationId="{3367D63D-82FC-4DF0-9FB3-AC3216069A13}"/>
          </ac:spMkLst>
        </pc:spChg>
        <pc:spChg chg="add">
          <ac:chgData name="Esterly, Michelle L. (CDC/NCCDPHP/DCPC) (CTR)" userId="45dee2c2-5260-4221-bcb0-278c6a953ba1" providerId="ADAL" clId="{0E02D2F2-91B8-44AE-9010-22569B40FE0E}" dt="2025-09-17T11:23:31.540" v="123" actId="26606"/>
          <ac:spMkLst>
            <pc:docMk/>
            <pc:sldMk cId="3910789443" sldId="2282"/>
            <ac:spMk id="10248" creationId="{D4771268-CB57-404A-9271-370EB28F6090}"/>
          </ac:spMkLst>
        </pc:spChg>
        <pc:picChg chg="add mod">
          <ac:chgData name="Esterly, Michelle L. (CDC/NCCDPHP/DCPC) (CTR)" userId="45dee2c2-5260-4221-bcb0-278c6a953ba1" providerId="ADAL" clId="{0E02D2F2-91B8-44AE-9010-22569B40FE0E}" dt="2025-09-17T11:23:31.540" v="123" actId="26606"/>
          <ac:picMkLst>
            <pc:docMk/>
            <pc:sldMk cId="3910789443" sldId="2282"/>
            <ac:picMk id="3" creationId="{5F751BDD-DC6B-926B-4562-C589055CEE05}"/>
          </ac:picMkLst>
        </pc:picChg>
      </pc:sldChg>
      <pc:sldChg chg="del">
        <pc:chgData name="Esterly, Michelle L. (CDC/NCCDPHP/DCPC) (CTR)" userId="45dee2c2-5260-4221-bcb0-278c6a953ba1" providerId="ADAL" clId="{0E02D2F2-91B8-44AE-9010-22569B40FE0E}" dt="2025-09-15T11:28:42.395" v="41" actId="47"/>
        <pc:sldMkLst>
          <pc:docMk/>
          <pc:sldMk cId="4175083310" sldId="3861"/>
        </pc:sldMkLst>
      </pc:sldChg>
      <pc:sldChg chg="del ord">
        <pc:chgData name="Esterly, Michelle L. (CDC/NCCDPHP/DCPC) (CTR)" userId="45dee2c2-5260-4221-bcb0-278c6a953ba1" providerId="ADAL" clId="{0E02D2F2-91B8-44AE-9010-22569B40FE0E}" dt="2025-09-15T11:30:39.360" v="42" actId="47"/>
        <pc:sldMkLst>
          <pc:docMk/>
          <pc:sldMk cId="3908402664" sldId="3862"/>
        </pc:sldMkLst>
      </pc:sldChg>
      <pc:sldChg chg="addSp modSp add mod setBg modNotesTx">
        <pc:chgData name="Esterly, Michelle L. (CDC/NCCDPHP/DCPC) (CTR)" userId="45dee2c2-5260-4221-bcb0-278c6a953ba1" providerId="ADAL" clId="{0E02D2F2-91B8-44AE-9010-22569B40FE0E}" dt="2025-09-15T17:47:31.848" v="91" actId="6549"/>
        <pc:sldMkLst>
          <pc:docMk/>
          <pc:sldMk cId="3380242070" sldId="3863"/>
        </pc:sldMkLst>
        <pc:spChg chg="mod">
          <ac:chgData name="Esterly, Michelle L. (CDC/NCCDPHP/DCPC) (CTR)" userId="45dee2c2-5260-4221-bcb0-278c6a953ba1" providerId="ADAL" clId="{0E02D2F2-91B8-44AE-9010-22569B40FE0E}" dt="2025-09-15T11:25:29.925" v="27" actId="26606"/>
          <ac:spMkLst>
            <pc:docMk/>
            <pc:sldMk cId="3380242070" sldId="3863"/>
            <ac:spMk id="2" creationId="{3BF2A374-3E47-83C2-A3CC-B3AE87CACF5E}"/>
          </ac:spMkLst>
        </pc:spChg>
        <pc:spChg chg="add">
          <ac:chgData name="Esterly, Michelle L. (CDC/NCCDPHP/DCPC) (CTR)" userId="45dee2c2-5260-4221-bcb0-278c6a953ba1" providerId="ADAL" clId="{0E02D2F2-91B8-44AE-9010-22569B40FE0E}" dt="2025-09-15T11:25:29.925" v="27" actId="26606"/>
          <ac:spMkLst>
            <pc:docMk/>
            <pc:sldMk cId="3380242070" sldId="3863"/>
            <ac:spMk id="12" creationId="{A4AC5506-6312-4701-8D3C-40187889A947}"/>
          </ac:spMkLst>
        </pc:spChg>
        <pc:picChg chg="mod">
          <ac:chgData name="Esterly, Michelle L. (CDC/NCCDPHP/DCPC) (CTR)" userId="45dee2c2-5260-4221-bcb0-278c6a953ba1" providerId="ADAL" clId="{0E02D2F2-91B8-44AE-9010-22569B40FE0E}" dt="2025-09-15T11:27:11.667" v="36" actId="1076"/>
          <ac:picMkLst>
            <pc:docMk/>
            <pc:sldMk cId="3380242070" sldId="3863"/>
            <ac:picMk id="7" creationId="{7FB89BE3-9002-0606-522B-DE71B26A8D4E}"/>
          </ac:picMkLst>
        </pc:picChg>
      </pc:sldChg>
      <pc:sldChg chg="addSp delSp modSp add mod setBg modNotesTx">
        <pc:chgData name="Esterly, Michelle L. (CDC/NCCDPHP/DCPC) (CTR)" userId="45dee2c2-5260-4221-bcb0-278c6a953ba1" providerId="ADAL" clId="{0E02D2F2-91B8-44AE-9010-22569B40FE0E}" dt="2025-09-15T17:47:39.163" v="92" actId="6549"/>
        <pc:sldMkLst>
          <pc:docMk/>
          <pc:sldMk cId="156455978" sldId="3864"/>
        </pc:sldMkLst>
        <pc:spChg chg="mod">
          <ac:chgData name="Esterly, Michelle L. (CDC/NCCDPHP/DCPC) (CTR)" userId="45dee2c2-5260-4221-bcb0-278c6a953ba1" providerId="ADAL" clId="{0E02D2F2-91B8-44AE-9010-22569B40FE0E}" dt="2025-09-15T11:25:03.451" v="26" actId="26606"/>
          <ac:spMkLst>
            <pc:docMk/>
            <pc:sldMk cId="156455978" sldId="3864"/>
            <ac:spMk id="2" creationId="{862B2141-0966-AFA7-259A-BEBA16C62D4E}"/>
          </ac:spMkLst>
        </pc:spChg>
        <pc:spChg chg="add">
          <ac:chgData name="Esterly, Michelle L. (CDC/NCCDPHP/DCPC) (CTR)" userId="45dee2c2-5260-4221-bcb0-278c6a953ba1" providerId="ADAL" clId="{0E02D2F2-91B8-44AE-9010-22569B40FE0E}" dt="2025-09-15T11:25:03.451" v="26" actId="26606"/>
          <ac:spMkLst>
            <pc:docMk/>
            <pc:sldMk cId="156455978" sldId="3864"/>
            <ac:spMk id="11" creationId="{A4AC5506-6312-4701-8D3C-40187889A947}"/>
          </ac:spMkLst>
        </pc:spChg>
        <pc:picChg chg="add mod ord">
          <ac:chgData name="Esterly, Michelle L. (CDC/NCCDPHP/DCPC) (CTR)" userId="45dee2c2-5260-4221-bcb0-278c6a953ba1" providerId="ADAL" clId="{0E02D2F2-91B8-44AE-9010-22569B40FE0E}" dt="2025-09-15T11:25:03.451" v="26" actId="26606"/>
          <ac:picMkLst>
            <pc:docMk/>
            <pc:sldMk cId="156455978" sldId="3864"/>
            <ac:picMk id="6" creationId="{8CBF33AF-0B4F-D1EA-F5F1-96DF9B0A0175}"/>
          </ac:picMkLst>
        </pc:picChg>
      </pc:sldChg>
      <pc:sldMasterChg chg="delSldLayout">
        <pc:chgData name="Esterly, Michelle L. (CDC/NCCDPHP/DCPC) (CTR)" userId="45dee2c2-5260-4221-bcb0-278c6a953ba1" providerId="ADAL" clId="{0E02D2F2-91B8-44AE-9010-22569B40FE0E}" dt="2025-09-15T11:28:42.395" v="41" actId="47"/>
        <pc:sldMasterMkLst>
          <pc:docMk/>
          <pc:sldMasterMk cId="622922362" sldId="2147483648"/>
        </pc:sldMasterMkLst>
        <pc:sldLayoutChg chg="del">
          <pc:chgData name="Esterly, Michelle L. (CDC/NCCDPHP/DCPC) (CTR)" userId="45dee2c2-5260-4221-bcb0-278c6a953ba1" providerId="ADAL" clId="{0E02D2F2-91B8-44AE-9010-22569B40FE0E}" dt="2025-09-15T11:28:42.395" v="41" actId="47"/>
          <pc:sldLayoutMkLst>
            <pc:docMk/>
            <pc:sldMasterMk cId="622922362" sldId="2147483648"/>
            <pc:sldLayoutMk cId="1088309864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3E20D-7481-4891-9109-E29F544183AF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20B56-5FB6-43D4-8EEF-A78EE4C29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8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20B56-5FB6-43D4-8EEF-A78EE4C291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0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9ADF-7F2A-40EF-8E6F-5654DC822D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3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For v26, there are very few conversion specifications.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9ADF-7F2A-40EF-8E6F-5654DC822D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0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AC7FD-62FA-10A4-7D65-6729FD375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297D9-7FD4-C465-8793-B395B6EB3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29F99-8587-F67C-0210-8273FF027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manual review will be necessary for one of the conversions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033E4-0408-E4C7-4EFC-5DCF3BB87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9ADF-7F2A-40EF-8E6F-5654DC822D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FAE7D-F0DA-1B39-A1AE-B86B9788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2233B-A0F6-27C8-B686-B008636E6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7A70D-CF37-D163-B4BB-7CD256A0B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3C38D-F654-3C84-BBE0-E7EA87F8C3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69ADF-7F2A-40EF-8E6F-5654DC822D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0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F85A4EA-5228-41B9-9BF6-61AD4F4C7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300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5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90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86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20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2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64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6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7D644A-D421-432A-9D85-3B9424CC1A86}" type="slidenum">
              <a:rPr lang="en-US" altLang="en-US">
                <a:latin typeface="Myriad Web Pro" panose="020B050303040309020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Myriad Web Pro" panose="020B050303040309020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D44C21A-B240-4DCE-94B0-022564424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37288" cy="3509962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AC8556F-EF5D-4BFC-8A09-74AB21C7B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71602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4A101-BADA-7E42-EDF5-B942534F8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AC97D-BCF0-E80D-60AD-13688F5BD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0B43B-2C36-5D77-08B8-B810D8FAF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8237-800C-58D2-E0F7-C74BB5F03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20B56-5FB6-43D4-8EEF-A78EE4C291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3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563D4D-F541-8675-4A29-85B669463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93" cy="685799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9D89F4C-D317-EB45-3082-238D86595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56" y="5070765"/>
            <a:ext cx="8170223" cy="11530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02D85D1C-6E34-2559-4060-3FA52D0B1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0976" y="5151386"/>
            <a:ext cx="182880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90A6-9FF3-96A9-0C10-67565EC0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3EA1-AD25-A311-C863-ED1CC2EEE44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47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59E1-97D8-D5C8-5132-EB49D673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84FD-7379-49E9-18E9-5D94370E5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8DB59-6D2A-BF3D-7991-4CBC3C792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0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5FB4-E92E-8CBF-CF36-5531E71B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0F32A95-D4D4-3B7F-93FF-78B8C50B77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1873" y="1750979"/>
            <a:ext cx="9533106" cy="45136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0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90BA-7AEB-D448-42FF-4ED3DBD5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6D7E-3A0A-E85D-355B-C906503D5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6C2CC-24A6-ACB5-D4A0-908024DE2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2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7EEE-B61F-C9EB-D4AC-14D6D401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29BB4-5E16-74A8-5220-8AC823A91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A49B5-0340-9A4B-5958-11CB79B6A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87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B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3038FE-E413-6546-B636-5C7F06D4B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982" y="486138"/>
            <a:ext cx="6280231" cy="588672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0DBD71-FA97-45CD-B1CF-1FEB2194933C}"/>
              </a:ext>
            </a:extLst>
          </p:cNvPr>
          <p:cNvGrpSpPr/>
          <p:nvPr userDrawn="1"/>
        </p:nvGrpSpPr>
        <p:grpSpPr>
          <a:xfrm>
            <a:off x="6866727" y="2546809"/>
            <a:ext cx="5325273" cy="4340219"/>
            <a:chOff x="6474841" y="2300067"/>
            <a:chExt cx="5325273" cy="43402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DAF66A-9F36-4E68-BFD1-E74892B28E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5" r="7384"/>
            <a:stretch/>
          </p:blipFill>
          <p:spPr>
            <a:xfrm rot="5400000">
              <a:off x="7201411" y="1573497"/>
              <a:ext cx="3872133" cy="53252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46A800-E8E5-4042-BC8A-F6298142C8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5" t="18335" r="37288"/>
            <a:stretch/>
          </p:blipFill>
          <p:spPr>
            <a:xfrm rot="16200000" flipV="1">
              <a:off x="8903435" y="3743606"/>
              <a:ext cx="468086" cy="5325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3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0DAEBD-6254-4B7A-93F4-740AB02FB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798"/>
          <a:stretch/>
        </p:blipFill>
        <p:spPr>
          <a:xfrm rot="10800000">
            <a:off x="0" y="5851492"/>
            <a:ext cx="12192000" cy="1006507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EB2B00A4-44A4-5444-BB95-619E809AC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981" y="365126"/>
            <a:ext cx="11060575" cy="5377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Heading - Two Columns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0DFAB-2070-204C-BF31-9DB0441C0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13" y="1757043"/>
            <a:ext cx="5398625" cy="3830957"/>
          </a:xfrm>
        </p:spPr>
        <p:txBody>
          <a:bodyPr numCol="1" spcCol="36576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371600" indent="0">
              <a:buNone/>
              <a:defRPr/>
            </a:lvl4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48D2C72-75CE-AF4E-AF0B-15BD60BFFB01}"/>
              </a:ext>
            </a:extLst>
          </p:cNvPr>
          <p:cNvSpPr txBox="1">
            <a:spLocks/>
          </p:cNvSpPr>
          <p:nvPr userDrawn="1"/>
        </p:nvSpPr>
        <p:spPr>
          <a:xfrm>
            <a:off x="69449" y="6446576"/>
            <a:ext cx="66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80835D-B527-4B60-9321-B0FEC3043A53}" type="slidenum">
              <a:rPr lang="en-US" sz="1400" smtClean="0"/>
              <a:pPr algn="l"/>
              <a:t>‹#›</a:t>
            </a:fld>
            <a:endParaRPr lang="en-US" sz="1400" dirty="0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B2529E82-448C-1745-8E57-76443BAF3CAD}"/>
              </a:ext>
            </a:extLst>
          </p:cNvPr>
          <p:cNvSpPr txBox="1">
            <a:spLocks/>
          </p:cNvSpPr>
          <p:nvPr userDrawn="1"/>
        </p:nvSpPr>
        <p:spPr>
          <a:xfrm>
            <a:off x="570078" y="6423425"/>
            <a:ext cx="11598771" cy="4114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30000"/>
              </a:lnSpc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Gotham Rounded Book" pitchFamily="50" charset="0"/>
              </a:rPr>
              <a:t>Division of Cancer Prevention and Control	                                                        	               Reliable. Trusted. Scientific.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1E39CF0-7C77-424C-A297-61F58AB0A5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464" y="1757043"/>
            <a:ext cx="5409092" cy="3830957"/>
          </a:xfrm>
        </p:spPr>
        <p:txBody>
          <a:bodyPr numCol="1" spcCol="36576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371600" indent="0">
              <a:buNone/>
              <a:defRPr/>
            </a:lvl4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68C32E-CEDB-4D0D-9ECE-34892E301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1069584"/>
            <a:ext cx="11060575" cy="537700"/>
          </a:xfrm>
        </p:spPr>
        <p:txBody>
          <a:bodyPr/>
          <a:lstStyle>
            <a:lvl1pPr marL="0" indent="0">
              <a:buNone/>
              <a:defRPr lang="en-US" sz="1800" b="0" i="0" kern="1200" dirty="0">
                <a:solidFill>
                  <a:schemeClr val="bg2"/>
                </a:solidFill>
                <a:latin typeface="Gotham Rounded Boo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sz="1800" b="0" i="0" kern="1200" dirty="0">
                <a:solidFill>
                  <a:schemeClr val="bg2"/>
                </a:solidFill>
                <a:latin typeface="Gotham Rounded Book" pitchFamily="2" charset="77"/>
                <a:ea typeface="+mn-ea"/>
                <a:cs typeface="+mn-cs"/>
              </a:rPr>
              <a:t>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4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48F6A7-63DA-678C-17D3-CC5394796E9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"/>
            <a:ext cx="12191993" cy="68579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FECAE-6AC1-A6E7-F644-31A85F44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8" y="365125"/>
            <a:ext cx="10598782" cy="976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9C83E-25CA-4906-BF45-BEAF7A5F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18" y="1389413"/>
            <a:ext cx="10598782" cy="478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F1D21C-94B9-F99A-C09B-DC513C4DA2B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894423" y="6257924"/>
            <a:ext cx="1143000" cy="419100"/>
          </a:xfrm>
          <a:prstGeom prst="rect">
            <a:avLst/>
          </a:prstGeom>
        </p:spPr>
      </p:pic>
      <p:pic>
        <p:nvPicPr>
          <p:cNvPr id="8" name="Picture 7" descr="A logo with a white cross in a blue circle&#10;&#10;Description automatically generated">
            <a:extLst>
              <a:ext uri="{FF2B5EF4-FFF2-40B4-BE49-F238E27FC236}">
                <a16:creationId xmlns:a16="http://schemas.microsoft.com/office/drawing/2014/main" id="{5A3036B0-D963-1887-FB5A-590251D74F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" y="6245477"/>
            <a:ext cx="630936" cy="5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ational-program-cancer-registries/registry-plus/utility-program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naaccr.org/implementation-guidelin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ational-program-cancer-registries/registry-plus/utility-program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ncerinformatics@cdc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AD44C9-5169-E9C1-03A5-E86EA8229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567" y="5070765"/>
            <a:ext cx="7070512" cy="115300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NorthCon 260 Update 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09/22/2025</a:t>
            </a:r>
            <a:endParaRPr lang="en-US" sz="20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EB28F-782C-9F60-34D0-A06D69C3B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96" y="3031714"/>
            <a:ext cx="457202" cy="1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2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79" y="415252"/>
            <a:ext cx="4544762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NorthCon: </a:t>
            </a:r>
            <a:b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 Information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5894" y="1562988"/>
            <a:ext cx="4730708" cy="4591124"/>
          </a:xfr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1800" b="1" dirty="0">
                <a:latin typeface="+mn-lt"/>
                <a:ea typeface="+mn-ea"/>
                <a:cs typeface="+mn-cs"/>
              </a:rPr>
              <a:t>Tool for converting files in one NAACCR Version to the next NAACCR version</a:t>
            </a:r>
          </a:p>
          <a:p>
            <a:pPr marL="0" lvl="1" indent="0" algn="ctr">
              <a:buNone/>
            </a:pPr>
            <a:r>
              <a:rPr lang="en-US" sz="1800" b="1" dirty="0"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Utility Programs | NPCR | CDC</a:t>
            </a:r>
            <a:endParaRPr lang="en-US" sz="1800" b="1" dirty="0">
              <a:latin typeface="+mn-lt"/>
              <a:ea typeface="+mn-ea"/>
              <a:cs typeface="+mn-cs"/>
            </a:endParaRPr>
          </a:p>
          <a:p>
            <a:pPr marL="0" lvl="1"/>
            <a:endParaRPr lang="en-US" sz="1800" b="1" dirty="0">
              <a:latin typeface="+mn-lt"/>
              <a:ea typeface="+mn-ea"/>
              <a:cs typeface="+mn-cs"/>
            </a:endParaRPr>
          </a:p>
          <a:p>
            <a:pPr algn="ctr"/>
            <a:r>
              <a:rPr lang="en-US" sz="1800" b="1" dirty="0">
                <a:latin typeface="+mn-lt"/>
                <a:ea typeface="+mn-ea"/>
                <a:cs typeface="+mn-cs"/>
              </a:rPr>
              <a:t>Converts files of cancer registry records; API also included in the install which can be used to perform conversion in other applications</a:t>
            </a:r>
          </a:p>
          <a:p>
            <a:endParaRPr lang="en-US" sz="1800" dirty="0">
              <a:latin typeface="+mn-lt"/>
              <a:ea typeface="+mn-ea"/>
              <a:cs typeface="+mn-cs"/>
            </a:endParaRPr>
          </a:p>
          <a:p>
            <a:pPr algn="ctr"/>
            <a:r>
              <a:rPr lang="en-US" sz="1800" b="1" dirty="0">
                <a:latin typeface="+mn-lt"/>
                <a:ea typeface="+mn-ea"/>
                <a:cs typeface="+mn-cs"/>
              </a:rPr>
              <a:t>Meets conversion specifications described in the NAACCR 2026 Implementation Guidelines and Recommendations </a:t>
            </a:r>
          </a:p>
          <a:p>
            <a:pPr marL="0" indent="0" algn="ctr">
              <a:buNone/>
            </a:pPr>
            <a:r>
              <a:rPr lang="en-US" sz="1800" b="1" dirty="0"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https://www.naaccr.org/implementation-guidelines/</a:t>
            </a:r>
            <a:endParaRPr lang="en-US" sz="1800" b="1" dirty="0">
              <a:latin typeface="+mn-lt"/>
              <a:ea typeface="+mn-ea"/>
              <a:cs typeface="+mn-cs"/>
            </a:endParaRPr>
          </a:p>
          <a:p>
            <a:pPr lvl="0"/>
            <a:endParaRPr lang="en-US" sz="1400" dirty="0">
              <a:latin typeface="+mn-lt"/>
              <a:ea typeface="+mn-ea"/>
              <a:cs typeface="+mn-cs"/>
            </a:endParaRPr>
          </a:p>
          <a:p>
            <a:pPr lvl="0"/>
            <a:endParaRPr lang="en-US" sz="1400" dirty="0">
              <a:latin typeface="+mn-lt"/>
              <a:ea typeface="+mn-ea"/>
              <a:cs typeface="+mn-cs"/>
            </a:endParaRPr>
          </a:p>
          <a:p>
            <a:pPr marL="457200" lvl="1"/>
            <a:endParaRPr lang="en-US" sz="1400" dirty="0">
              <a:latin typeface="+mn-lt"/>
              <a:ea typeface="+mn-ea"/>
              <a:cs typeface="+mn-cs"/>
            </a:endParaRPr>
          </a:p>
          <a:p>
            <a:pPr lvl="3"/>
            <a:endParaRPr lang="en-US" sz="1400" dirty="0">
              <a:latin typeface="+mn-lt"/>
              <a:ea typeface="+mn-ea"/>
              <a:cs typeface="+mn-cs"/>
            </a:endParaRPr>
          </a:p>
          <a:p>
            <a:pPr lvl="2"/>
            <a:endParaRPr lang="en-US" sz="1400" dirty="0">
              <a:latin typeface="+mn-lt"/>
              <a:ea typeface="+mn-ea"/>
              <a:cs typeface="+mn-cs"/>
            </a:endParaRPr>
          </a:p>
          <a:p>
            <a:pPr lvl="2"/>
            <a:endParaRPr lang="en-US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197E8-895A-CEDD-7D48-C366957F13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962" r="38982"/>
          <a:stretch>
            <a:fillRect/>
          </a:stretch>
        </p:blipFill>
        <p:spPr>
          <a:xfrm>
            <a:off x="6384474" y="771753"/>
            <a:ext cx="4730708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4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V26 Conversion Specifications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5F470-E183-B7CD-B031-C6FA2A325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1147" y="1388303"/>
            <a:ext cx="8181693" cy="531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5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C778B5-335F-C71F-E7BD-0E97D5174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2A374-3E47-83C2-A3CC-B3AE87CA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V26 Conversion Specifications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B89BE3-9002-0606-522B-DE71B26A8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73471" y="1473835"/>
            <a:ext cx="8045057" cy="53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30B4C-7548-4184-615B-7C27707D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B2141-0966-AFA7-259A-BEBA16C6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V26 Conversion Specifications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BF33AF-0B4F-D1EA-F5F1-96DF9B0A0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3485" y="1675227"/>
            <a:ext cx="1052502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6CFB74D2-F9C4-4E39-8632-CB045540B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Utility Programs | NPCR | CDC</a:t>
            </a:r>
            <a:endParaRPr lang="en-US" alt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51BDD-DC6B-926B-4562-C589055CE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316" y="876597"/>
            <a:ext cx="6780700" cy="5102477"/>
          </a:xfrm>
          <a:prstGeom prst="rect">
            <a:avLst/>
          </a:prstGeom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3367D63D-82FC-4DF0-9FB3-AC3216069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672" y="1586909"/>
            <a:ext cx="1045145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</a:pP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078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F964F-82B8-54C7-0FE9-43E73469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83FE-F5A4-9F3A-E7F1-3C87AE1D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72" y="2560120"/>
            <a:ext cx="10756503" cy="356423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sz="24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contact </a:t>
            </a:r>
            <a:r>
              <a:rPr lang="en-US" b="1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cancerinformatics@cdc.gov</a:t>
            </a:r>
            <a:r>
              <a:rPr lang="en-US" b="1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all support needs.</a:t>
            </a:r>
            <a:endParaRPr lang="en-US" b="1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b="1" dirty="0"/>
          </a:p>
          <a:p>
            <a:pPr lvl="1"/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1255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2C17665183C43AC9F15BEB013F71D" ma:contentTypeVersion="4" ma:contentTypeDescription="Create a new document." ma:contentTypeScope="" ma:versionID="9c1df4fbc9087e340b17c987e529b580">
  <xsd:schema xmlns:xsd="http://www.w3.org/2001/XMLSchema" xmlns:xs="http://www.w3.org/2001/XMLSchema" xmlns:p="http://schemas.microsoft.com/office/2006/metadata/properties" xmlns:ns2="879162fd-0baa-4f6d-b7db-503887c12aeb" targetNamespace="http://schemas.microsoft.com/office/2006/metadata/properties" ma:root="true" ma:fieldsID="b2766a66626aa7d7d162a65f001e4691" ns2:_="">
    <xsd:import namespace="879162fd-0baa-4f6d-b7db-503887c12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162fd-0baa-4f6d-b7db-503887c12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66C25B-829E-4164-9705-EF9993FFB0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9B4228-61F0-4F00-BFC5-75C728E996DA}">
  <ds:schemaRefs>
    <ds:schemaRef ds:uri="879162fd-0baa-4f6d-b7db-503887c12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9C6FD7-42E2-4E44-962E-5DF3367C9F0F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79162fd-0baa-4f6d-b7db-503887c12ae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128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Gotham Rounded Book</vt:lpstr>
      <vt:lpstr>Myriad Web Pro</vt:lpstr>
      <vt:lpstr>Office Theme</vt:lpstr>
      <vt:lpstr>PowerPoint Presentation</vt:lpstr>
      <vt:lpstr>NorthCon:  General Information</vt:lpstr>
      <vt:lpstr>V26 Conversion Specifications</vt:lpstr>
      <vt:lpstr>V26 Conversion Specifications</vt:lpstr>
      <vt:lpstr>V26 Conversion Specifications</vt:lpstr>
      <vt:lpstr>Utility Programs | NPCR | CDC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 Barnes</dc:creator>
  <cp:lastModifiedBy>Esterly, Michelle L. (CDC/NCCDPHP/DCPC) (CTR)</cp:lastModifiedBy>
  <cp:revision>22</cp:revision>
  <cp:lastPrinted>2025-04-24T10:52:13Z</cp:lastPrinted>
  <dcterms:created xsi:type="dcterms:W3CDTF">2024-08-27T22:32:22Z</dcterms:created>
  <dcterms:modified xsi:type="dcterms:W3CDTF">2025-09-17T11:29:00Z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0x01010055F2C17665183C43AC9F15BEB013F71D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2025-09-12T20:13:22Z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5f536712-8070-422b-830b-340afd157625</vt:lpwstr>
  </property>
  <property fmtid="{D5CDD505-2E9C-101B-9397-08002B2CF9AE}" pid="9" name="MSIP_Label_7b94a7b8-f06c-4dfe-bdcc-9b548fd58c31_ContentBits">
    <vt:lpwstr>0</vt:lpwstr>
  </property>
  <property fmtid="{D5CDD505-2E9C-101B-9397-08002B2CF9AE}" pid="10" name="MSIP_Label_7b94a7b8-f06c-4dfe-bdcc-9b548fd58c31_Tag">
    <vt:lpwstr>10, 0, 1, 1</vt:lpwstr>
  </property>
</Properties>
</file>