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819" r:id="rId2"/>
    <p:sldMasterId id="2147483830" r:id="rId3"/>
    <p:sldMasterId id="2147483847" r:id="rId4"/>
  </p:sldMasterIdLst>
  <p:notesMasterIdLst>
    <p:notesMasterId r:id="rId14"/>
  </p:notesMasterIdLst>
  <p:handoutMasterIdLst>
    <p:handoutMasterId r:id="rId15"/>
  </p:handoutMasterIdLst>
  <p:sldIdLst>
    <p:sldId id="317" r:id="rId5"/>
    <p:sldId id="2134959870" r:id="rId6"/>
    <p:sldId id="2134959869" r:id="rId7"/>
    <p:sldId id="2134959871" r:id="rId8"/>
    <p:sldId id="2134959868" r:id="rId9"/>
    <p:sldId id="2134959872" r:id="rId10"/>
    <p:sldId id="2134959873" r:id="rId11"/>
    <p:sldId id="2134959576" r:id="rId12"/>
    <p:sldId id="316" r:id="rId1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D2F1"/>
    <a:srgbClr val="14315C"/>
    <a:srgbClr val="22B398"/>
    <a:srgbClr val="319FBE"/>
    <a:srgbClr val="1F5F88"/>
    <a:srgbClr val="FFFFFF"/>
    <a:srgbClr val="2D2E2F"/>
    <a:srgbClr val="EDEFF0"/>
    <a:srgbClr val="DFE1E2"/>
    <a:srgbClr val="3D45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21" autoAdjust="0"/>
  </p:normalViewPr>
  <p:slideViewPr>
    <p:cSldViewPr snapToGrid="0" snapToObjects="1">
      <p:cViewPr varScale="1">
        <p:scale>
          <a:sx n="222" d="100"/>
          <a:sy n="222" d="100"/>
        </p:scale>
        <p:origin x="1397" y="139"/>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5" d="100"/>
          <a:sy n="85" d="100"/>
        </p:scale>
        <p:origin x="2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9F3A4-7CE6-7D4B-82F4-AAB0A89D24A0}" type="datetimeFigureOut">
              <a:rPr lang="en-US" smtClean="0"/>
              <a:t>9/22/2025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3C395-96D9-3549-B668-03A5D401BEEB}" type="datetimeFigureOut">
              <a:rPr lang="en-US" smtClean="0"/>
              <a:t>9/22/2025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take you on the journey of achieving more timely reporting of cancer surveillance data, how registries are trying to meet that demand through automated data collection using NLP algorithms, and how CAP and cancer surveillance community have partnered to ensure data quality.</a:t>
            </a:r>
          </a:p>
        </p:txBody>
      </p:sp>
      <p:sp>
        <p:nvSpPr>
          <p:cNvPr id="4" name="Slide Number Placeholder 3"/>
          <p:cNvSpPr>
            <a:spLocks noGrp="1"/>
          </p:cNvSpPr>
          <p:nvPr>
            <p:ph type="sldNum" sz="quarter" idx="5"/>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414366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4A91F-5A32-39C2-6F90-1F77E9076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06C8E-96DC-3B7C-07A5-477A69F3B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33A15-E8E3-669A-A366-367AD77DBA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5759C7-AEED-6027-D983-21FF726E5FB2}"/>
              </a:ext>
            </a:extLst>
          </p:cNvPr>
          <p:cNvSpPr>
            <a:spLocks noGrp="1"/>
          </p:cNvSpPr>
          <p:nvPr>
            <p:ph type="sldNum" sz="quarter" idx="5"/>
          </p:nvPr>
        </p:nvSpPr>
        <p:spPr/>
        <p:txBody>
          <a:bodyPr/>
          <a:lstStyle/>
          <a:p>
            <a:pPr>
              <a:defRPr/>
            </a:pPr>
            <a:fld id="{22513C29-3B14-4C09-9620-BC8FD4BA169A}" type="slidenum">
              <a:rPr lang="en-US" smtClean="0"/>
              <a:pPr>
                <a:defRPr/>
              </a:pPr>
              <a:t>2</a:t>
            </a:fld>
            <a:endParaRPr lang="en-US"/>
          </a:p>
        </p:txBody>
      </p:sp>
    </p:spTree>
    <p:extLst>
      <p:ext uri="{BB962C8B-B14F-4D97-AF65-F5344CB8AC3E}">
        <p14:creationId xmlns:p14="http://schemas.microsoft.com/office/powerpoint/2010/main" val="17923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D98E7-3464-A632-F023-A881DC14B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0B646-537C-3CDD-0EB7-03269293D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34476-237D-4F46-7DA5-922EE2EC7A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B70CBA-1ED8-DA4E-D1A1-8731694DD437}"/>
              </a:ext>
            </a:extLst>
          </p:cNvPr>
          <p:cNvSpPr>
            <a:spLocks noGrp="1"/>
          </p:cNvSpPr>
          <p:nvPr>
            <p:ph type="sldNum" sz="quarter" idx="5"/>
          </p:nvPr>
        </p:nvSpPr>
        <p:spPr/>
        <p:txBody>
          <a:bodyPr/>
          <a:lstStyle/>
          <a:p>
            <a:pPr>
              <a:defRPr/>
            </a:pPr>
            <a:fld id="{22513C29-3B14-4C09-9620-BC8FD4BA169A}" type="slidenum">
              <a:rPr lang="en-US" smtClean="0"/>
              <a:pPr>
                <a:defRPr/>
              </a:pPr>
              <a:t>6</a:t>
            </a:fld>
            <a:endParaRPr lang="en-US"/>
          </a:p>
        </p:txBody>
      </p:sp>
    </p:spTree>
    <p:extLst>
      <p:ext uri="{BB962C8B-B14F-4D97-AF65-F5344CB8AC3E}">
        <p14:creationId xmlns:p14="http://schemas.microsoft.com/office/powerpoint/2010/main" val="383046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2E06-3631-4B7C-2DE0-195E4AC5E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C9F35-57A1-7F99-B021-E20BD6854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8956A-CD0E-DF41-CEC6-6386359614C2}"/>
              </a:ext>
            </a:extLst>
          </p:cNvPr>
          <p:cNvSpPr>
            <a:spLocks noGrp="1"/>
          </p:cNvSpPr>
          <p:nvPr>
            <p:ph type="body" idx="1"/>
          </p:nvPr>
        </p:nvSpPr>
        <p:spPr/>
        <p:txBody>
          <a:bodyPr/>
          <a:lstStyle/>
          <a:p>
            <a:r>
              <a:rPr lang="en-US" dirty="0"/>
              <a:t>Informational webpages and contact information for the Cancer PathCHART team and web links for CPC*Search are shown. One of the next steps are to conduct joint review of ICD-O-4 terms and codes and of the Solid Tumor Rules by pathologists, clinicians, and registrars.</a:t>
            </a:r>
          </a:p>
        </p:txBody>
      </p:sp>
      <p:sp>
        <p:nvSpPr>
          <p:cNvPr id="4" name="Slide Number Placeholder 3">
            <a:extLst>
              <a:ext uri="{FF2B5EF4-FFF2-40B4-BE49-F238E27FC236}">
                <a16:creationId xmlns:a16="http://schemas.microsoft.com/office/drawing/2014/main" id="{A5EBACB3-4FBD-8589-9EF7-C75246345599}"/>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25451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mynci.cancer.gov/topics/nci-digital-strategy"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s://mynci.cancer.gov/topics/nci-digital-strategy" TargetMode="Externa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grpSp>
        <p:nvGrpSpPr>
          <p:cNvPr id="3" name="Background Shapes">
            <a:extLst>
              <a:ext uri="{FF2B5EF4-FFF2-40B4-BE49-F238E27FC236}">
                <a16:creationId xmlns:a16="http://schemas.microsoft.com/office/drawing/2014/main" id="{9F3873DB-5FCF-1F40-77F6-E9AB7B78E572}"/>
              </a:ext>
            </a:extLst>
          </p:cNvPr>
          <p:cNvGrpSpPr/>
          <p:nvPr userDrawn="1"/>
        </p:nvGrpSpPr>
        <p:grpSpPr>
          <a:xfrm>
            <a:off x="-1" y="0"/>
            <a:ext cx="9144000" cy="5148072"/>
            <a:chOff x="0" y="10633"/>
            <a:chExt cx="9144000" cy="5148072"/>
          </a:xfrm>
        </p:grpSpPr>
        <p:sp>
          <p:nvSpPr>
            <p:cNvPr id="14" name="Middle Shape"/>
            <p:cNvSpPr>
              <a:spLocks noChangeAspect="1"/>
            </p:cNvSpPr>
            <p:nvPr userDrawn="1"/>
          </p:nvSpPr>
          <p:spPr>
            <a:xfrm>
              <a:off x="1166486" y="10633"/>
              <a:ext cx="2872114" cy="5148072"/>
            </a:xfrm>
            <a:prstGeom prst="homePlate">
              <a:avLst>
                <a:gd name="adj" fmla="val 36290"/>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Shape"/>
            <p:cNvSpPr>
              <a:spLocks noChangeAspect="1"/>
            </p:cNvSpPr>
            <p:nvPr userDrawn="1"/>
          </p:nvSpPr>
          <p:spPr>
            <a:xfrm>
              <a:off x="0" y="10633"/>
              <a:ext cx="2872114" cy="5148072"/>
            </a:xfrm>
            <a:prstGeom prst="homePlate">
              <a:avLst>
                <a:gd name="adj" fmla="val 36290"/>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Bottom Rectangle"/>
            <p:cNvSpPr/>
            <p:nvPr userDrawn="1"/>
          </p:nvSpPr>
          <p:spPr>
            <a:xfrm flipV="1">
              <a:off x="0" y="4096601"/>
              <a:ext cx="9144000" cy="10594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29AC056E-D0DB-9606-7CAD-71C4888CFBEA}"/>
              </a:ext>
            </a:extLst>
          </p:cNvPr>
          <p:cNvSpPr/>
          <p:nvPr userDrawn="1"/>
        </p:nvSpPr>
        <p:spPr>
          <a:xfrm>
            <a:off x="0" y="4085968"/>
            <a:ext cx="9144000" cy="3200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 name="Title Placeholder"/>
          <p:cNvSpPr>
            <a:spLocks noGrp="1"/>
          </p:cNvSpPr>
          <p:nvPr userDrawn="1">
            <p:ph type="ctrTitle" hasCustomPrompt="1"/>
          </p:nvPr>
        </p:nvSpPr>
        <p:spPr>
          <a:xfrm>
            <a:off x="457201" y="874630"/>
            <a:ext cx="8229600" cy="1687227"/>
          </a:xfrm>
        </p:spPr>
        <p:txBody>
          <a:bodyPr lIns="0" tIns="0" rIns="0" bIns="0" anchor="b">
            <a:noAutofit/>
          </a:bodyPr>
          <a:lstStyle>
            <a:lvl1pPr algn="r">
              <a:defRPr sz="2800" b="1" i="0" spc="-100" baseline="0">
                <a:solidFill>
                  <a:srgbClr val="2D2E2F"/>
                </a:solidFill>
                <a:latin typeface="+mj-lt"/>
                <a:cs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a:t>Presentation Title (Must Define for Accessibility)</a:t>
            </a:r>
          </a:p>
        </p:txBody>
      </p:sp>
      <p:sp>
        <p:nvSpPr>
          <p:cNvPr id="11" name="Presenter Name(s) Placeholder"/>
          <p:cNvSpPr>
            <a:spLocks noGrp="1"/>
          </p:cNvSpPr>
          <p:nvPr userDrawn="1">
            <p:ph type="subTitle" idx="1" hasCustomPrompt="1"/>
          </p:nvPr>
        </p:nvSpPr>
        <p:spPr>
          <a:xfrm>
            <a:off x="457199" y="2571749"/>
            <a:ext cx="8229600" cy="944601"/>
          </a:xfrm>
        </p:spPr>
        <p:txBody>
          <a:bodyPr lIns="0" tIns="0" rIns="0" bIns="0" anchor="t">
            <a:noAutofit/>
          </a:bodyPr>
          <a:lstStyle>
            <a:lvl1pPr marL="0" indent="0" algn="r">
              <a:buNone/>
              <a:defRPr sz="1800" b="0" i="1" spc="100">
                <a:solidFill>
                  <a:srgbClr val="2D2E2F"/>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Name(s) here </a:t>
            </a:r>
          </a:p>
        </p:txBody>
      </p:sp>
      <p:sp>
        <p:nvSpPr>
          <p:cNvPr id="9" name="Date Placeholder"/>
          <p:cNvSpPr>
            <a:spLocks noGrp="1"/>
          </p:cNvSpPr>
          <p:nvPr userDrawn="1">
            <p:ph type="dt" sz="half" idx="2"/>
          </p:nvPr>
        </p:nvSpPr>
        <p:spPr>
          <a:xfrm>
            <a:off x="4907917" y="4599795"/>
            <a:ext cx="3778882" cy="355932"/>
          </a:xfrm>
          <a:prstGeom prst="rect">
            <a:avLst/>
          </a:prstGeom>
        </p:spPr>
        <p:txBody>
          <a:bodyPr vert="horz" lIns="0" tIns="0" rIns="0" bIns="0" rtlCol="0" anchor="ctr"/>
          <a:lstStyle>
            <a:lvl1pPr algn="r" fontAlgn="auto">
              <a:spcBef>
                <a:spcPts val="0"/>
              </a:spcBef>
              <a:spcAft>
                <a:spcPts val="0"/>
              </a:spcAft>
              <a:defRPr lang="en-US" sz="1800" smtClean="0">
                <a:solidFill>
                  <a:srgbClr val="3D4551"/>
                </a:solidFill>
                <a:latin typeface="Montserrat" panose="00000500000000000000" pitchFamily="2" charset="0"/>
              </a:defRPr>
            </a:lvl1pPr>
          </a:lstStyle>
          <a:p>
            <a:pPr>
              <a:defRPr/>
            </a:pPr>
            <a:r>
              <a:rPr lang="en-US" dirty="0"/>
              <a:t>INSERT DATE</a:t>
            </a:r>
          </a:p>
        </p:txBody>
      </p:sp>
      <p:pic>
        <p:nvPicPr>
          <p:cNvPr id="2" name="NCI Logo" descr="NCI-Logo-Color.png">
            <a:extLst>
              <a:ext uri="{FF2B5EF4-FFF2-40B4-BE49-F238E27FC236}">
                <a16:creationId xmlns:a16="http://schemas.microsoft.com/office/drawing/2014/main" id="{03E94616-EDD1-5B78-32FC-159D2A6EB74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587261"/>
            <a:ext cx="3993515" cy="381000"/>
          </a:xfrm>
          <a:prstGeom prst="rect">
            <a:avLst/>
          </a:prstGeom>
        </p:spPr>
      </p:pic>
      <p:pic>
        <p:nvPicPr>
          <p:cNvPr id="13" name="Picture 12">
            <a:extLst>
              <a:ext uri="{FF2B5EF4-FFF2-40B4-BE49-F238E27FC236}">
                <a16:creationId xmlns:a16="http://schemas.microsoft.com/office/drawing/2014/main" id="{A6AFB0A9-09B1-D675-9E22-1A0065D09CC0}"/>
              </a:ext>
            </a:extLst>
          </p:cNvPr>
          <p:cNvPicPr>
            <a:picLocks noChangeAspect="1"/>
          </p:cNvPicPr>
          <p:nvPr userDrawn="1"/>
        </p:nvPicPr>
        <p:blipFill>
          <a:blip r:embed="rId3"/>
          <a:stretch>
            <a:fillRect/>
          </a:stretch>
        </p:blipFill>
        <p:spPr>
          <a:xfrm>
            <a:off x="5394959" y="3874213"/>
            <a:ext cx="3291840" cy="117564"/>
          </a:xfrm>
          <a:prstGeom prst="rect">
            <a:avLst/>
          </a:prstGeom>
        </p:spPr>
      </p:pic>
      <p:sp>
        <p:nvSpPr>
          <p:cNvPr id="4" name="TextBox 3">
            <a:extLst>
              <a:ext uri="{FF2B5EF4-FFF2-40B4-BE49-F238E27FC236}">
                <a16:creationId xmlns:a16="http://schemas.microsoft.com/office/drawing/2014/main" id="{51375254-6BBE-56EB-DE3D-DD45671D152A}"/>
              </a:ext>
            </a:extLst>
          </p:cNvPr>
          <p:cNvSpPr txBox="1"/>
          <p:nvPr userDrawn="1"/>
        </p:nvSpPr>
        <p:spPr>
          <a:xfrm>
            <a:off x="4313978" y="4104772"/>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pic>
        <p:nvPicPr>
          <p:cNvPr id="8" name="Picture 7" descr="A blue square with white text&#10;&#10;Description automatically generated">
            <a:extLst>
              <a:ext uri="{FF2B5EF4-FFF2-40B4-BE49-F238E27FC236}">
                <a16:creationId xmlns:a16="http://schemas.microsoft.com/office/drawing/2014/main" id="{E5A8BD77-9397-462B-6F53-885B6B89A13E}"/>
              </a:ext>
            </a:extLst>
          </p:cNvPr>
          <p:cNvPicPr>
            <a:picLocks noChangeAspect="1"/>
          </p:cNvPicPr>
          <p:nvPr userDrawn="1"/>
        </p:nvPicPr>
        <p:blipFill>
          <a:blip r:embed="rId4"/>
          <a:stretch>
            <a:fillRect/>
          </a:stretch>
        </p:blipFill>
        <p:spPr>
          <a:xfrm>
            <a:off x="7928635" y="93207"/>
            <a:ext cx="758165" cy="758165"/>
          </a:xfrm>
          <a:prstGeom prst="rect">
            <a:avLst/>
          </a:prstGeom>
        </p:spPr>
      </p:pic>
    </p:spTree>
    <p:extLst>
      <p:ext uri="{BB962C8B-B14F-4D97-AF65-F5344CB8AC3E}">
        <p14:creationId xmlns:p14="http://schemas.microsoft.com/office/powerpoint/2010/main" val="3125892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Single Graphic Title (Must Define for Accessibility)</a:t>
            </a:r>
          </a:p>
        </p:txBody>
      </p:sp>
      <p:sp>
        <p:nvSpPr>
          <p:cNvPr id="8" name="Slide Number">
            <a:extLst>
              <a:ext uri="{FF2B5EF4-FFF2-40B4-BE49-F238E27FC236}">
                <a16:creationId xmlns:a16="http://schemas.microsoft.com/office/drawing/2014/main" id="{076054A5-3C11-0209-BD0C-6878B69C068A}"/>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7" name="Group 16">
            <a:extLst>
              <a:ext uri="{FF2B5EF4-FFF2-40B4-BE49-F238E27FC236}">
                <a16:creationId xmlns:a16="http://schemas.microsoft.com/office/drawing/2014/main" id="{2FB1BA25-E45D-5572-DC2B-FDD2D9375CCC}"/>
              </a:ext>
            </a:extLst>
          </p:cNvPr>
          <p:cNvGrpSpPr/>
          <p:nvPr userDrawn="1"/>
        </p:nvGrpSpPr>
        <p:grpSpPr>
          <a:xfrm>
            <a:off x="0" y="4522731"/>
            <a:ext cx="9143999" cy="561775"/>
            <a:chOff x="0" y="4522731"/>
            <a:chExt cx="9143999" cy="561775"/>
          </a:xfrm>
        </p:grpSpPr>
        <p:grpSp>
          <p:nvGrpSpPr>
            <p:cNvPr id="5" name="Group 4">
              <a:extLst>
                <a:ext uri="{FF2B5EF4-FFF2-40B4-BE49-F238E27FC236}">
                  <a16:creationId xmlns:a16="http://schemas.microsoft.com/office/drawing/2014/main" id="{B278AC86-6EB3-9032-F3E2-FF0AC83956AB}"/>
                </a:ext>
              </a:extLst>
            </p:cNvPr>
            <p:cNvGrpSpPr/>
            <p:nvPr userDrawn="1"/>
          </p:nvGrpSpPr>
          <p:grpSpPr>
            <a:xfrm>
              <a:off x="0" y="4568898"/>
              <a:ext cx="9143999" cy="515608"/>
              <a:chOff x="0" y="4568898"/>
              <a:chExt cx="9143999" cy="515608"/>
            </a:xfrm>
          </p:grpSpPr>
          <p:grpSp>
            <p:nvGrpSpPr>
              <p:cNvPr id="10" name="Group 9">
                <a:extLst>
                  <a:ext uri="{FF2B5EF4-FFF2-40B4-BE49-F238E27FC236}">
                    <a16:creationId xmlns:a16="http://schemas.microsoft.com/office/drawing/2014/main" id="{FE6A916D-84B4-A02A-9125-5BC4CD7F5CEB}"/>
                  </a:ext>
                </a:extLst>
              </p:cNvPr>
              <p:cNvGrpSpPr/>
              <p:nvPr userDrawn="1"/>
            </p:nvGrpSpPr>
            <p:grpSpPr>
              <a:xfrm>
                <a:off x="0" y="4615958"/>
                <a:ext cx="9143999" cy="468548"/>
                <a:chOff x="0" y="4615958"/>
                <a:chExt cx="9143999" cy="468548"/>
              </a:xfrm>
            </p:grpSpPr>
            <p:pic>
              <p:nvPicPr>
                <p:cNvPr id="12" name="NCI Logo" descr="NCI-Logo-Gray-Knock-NEW.png">
                  <a:extLst>
                    <a:ext uri="{FF2B5EF4-FFF2-40B4-BE49-F238E27FC236}">
                      <a16:creationId xmlns:a16="http://schemas.microsoft.com/office/drawing/2014/main" id="{58B375F3-4AD2-2681-6786-297CD898A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13" name="Rectangle 12">
                  <a:extLst>
                    <a:ext uri="{FF2B5EF4-FFF2-40B4-BE49-F238E27FC236}">
                      <a16:creationId xmlns:a16="http://schemas.microsoft.com/office/drawing/2014/main" id="{581A8256-4E01-D6C5-D1A7-A0FECB5B121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1" name="TextBox 10">
                <a:extLst>
                  <a:ext uri="{FF2B5EF4-FFF2-40B4-BE49-F238E27FC236}">
                    <a16:creationId xmlns:a16="http://schemas.microsoft.com/office/drawing/2014/main" id="{44AAE312-9F72-F772-1F77-2B9C42C672A6}"/>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6" name="TextBox 15">
              <a:extLst>
                <a:ext uri="{FF2B5EF4-FFF2-40B4-BE49-F238E27FC236}">
                  <a16:creationId xmlns:a16="http://schemas.microsoft.com/office/drawing/2014/main" id="{D7DC274B-6D99-EF67-3BE0-F70DA24B860B}"/>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257111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000" baseline="0">
                <a:solidFill>
                  <a:srgbClr val="14315C"/>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Single Graphic w/o Footer Title (Must Define for Accessibility)</a:t>
            </a:r>
          </a:p>
        </p:txBody>
      </p:sp>
      <p:sp>
        <p:nvSpPr>
          <p:cNvPr id="3" name="Slide Number">
            <a:extLst>
              <a:ext uri="{FF2B5EF4-FFF2-40B4-BE49-F238E27FC236}">
                <a16:creationId xmlns:a16="http://schemas.microsoft.com/office/drawing/2014/main" id="{429E7D02-8FCA-B6F9-931B-2BAC593844A9}"/>
              </a:ext>
            </a:extLst>
          </p:cNvPr>
          <p:cNvSpPr txBox="1">
            <a:spLocks noChangeArrowheads="1"/>
          </p:cNvSpPr>
          <p:nvPr userDrawn="1"/>
        </p:nvSpPr>
        <p:spPr bwMode="auto">
          <a:xfrm>
            <a:off x="539557" y="4633816"/>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tx2"/>
                </a:solidFill>
                <a:latin typeface="+mn-lt"/>
                <a:cs typeface="SapientSansRegular"/>
              </a:rPr>
              <a:t> </a:t>
            </a:r>
            <a:fld id="{4225D95B-3580-C74C-AC82-B8FCF626B418}" type="slidenum">
              <a:rPr lang="en-US" sz="1200" b="1" smtClean="0">
                <a:solidFill>
                  <a:schemeClr val="tx1"/>
                </a:solidFill>
                <a:latin typeface="+mn-lt"/>
                <a:cs typeface="SapientSansRegular"/>
              </a:rPr>
              <a:pPr algn="l" fontAlgn="auto">
                <a:lnSpc>
                  <a:spcPct val="101000"/>
                </a:lnSpc>
                <a:spcBef>
                  <a:spcPct val="50000"/>
                </a:spcBef>
                <a:spcAft>
                  <a:spcPts val="0"/>
                </a:spcAft>
                <a:defRPr/>
              </a:pPr>
              <a:t>‹#›</a:t>
            </a:fld>
            <a:endParaRPr lang="en-US" sz="1200" b="1" dirty="0">
              <a:solidFill>
                <a:schemeClr val="tx1"/>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ngle Graphic — No Footer">
    <p:spTree>
      <p:nvGrpSpPr>
        <p:cNvPr id="1" name=""/>
        <p:cNvGrpSpPr/>
        <p:nvPr/>
      </p:nvGrpSpPr>
      <p:grpSpPr>
        <a:xfrm>
          <a:off x="0" y="0"/>
          <a:ext cx="0" cy="0"/>
          <a:chOff x="0" y="0"/>
          <a:chExt cx="0" cy="0"/>
        </a:xfrm>
      </p:grpSpPr>
      <p:sp>
        <p:nvSpPr>
          <p:cNvPr id="2" name="Content Placeholder">
            <a:extLst>
              <a:ext uri="{FF2B5EF4-FFF2-40B4-BE49-F238E27FC236}">
                <a16:creationId xmlns:a16="http://schemas.microsoft.com/office/drawing/2014/main" id="{A9C51DBD-1E18-23FE-7789-DCA0A3DFBB8E}"/>
              </a:ext>
            </a:extLst>
          </p:cNvPr>
          <p:cNvSpPr>
            <a:spLocks noGrp="1"/>
          </p:cNvSpPr>
          <p:nvPr>
            <p:ph sz="quarter" idx="11" hasCustomPrompt="1"/>
          </p:nvPr>
        </p:nvSpPr>
        <p:spPr>
          <a:xfrm>
            <a:off x="493776" y="838726"/>
            <a:ext cx="8165592" cy="3831699"/>
          </a:xfrm>
        </p:spPr>
        <p:txBody>
          <a:bodyPr/>
          <a:lstStyle>
            <a:lvl1pPr>
              <a:defRPr>
                <a:solidFill>
                  <a:srgbClr val="000000"/>
                </a:solidFill>
              </a:defRPr>
            </a:lvl1pPr>
          </a:lstStyle>
          <a:p>
            <a:r>
              <a:rPr lang="en-US" sz="2100" b="1" dirty="0"/>
              <a:t>Make your slides accessible to everyone:</a:t>
            </a:r>
          </a:p>
          <a:p>
            <a:pPr lvl="1"/>
            <a:r>
              <a:rPr lang="en-US" sz="1800" dirty="0"/>
              <a:t>Use 18pt text size (minimum) for content</a:t>
            </a:r>
          </a:p>
          <a:p>
            <a:pPr lvl="1"/>
            <a:r>
              <a:rPr lang="en-US" sz="1800" dirty="0"/>
              <a:t>Run the “Check Accessibility” tool within PowerPoint and resolve issues</a:t>
            </a:r>
          </a:p>
          <a:p>
            <a:r>
              <a:rPr lang="en-US" sz="2100" b="1" dirty="0"/>
              <a:t>Make your presentation accessible to everyone:</a:t>
            </a:r>
          </a:p>
          <a:p>
            <a:pPr lvl="1"/>
            <a:r>
              <a:rPr lang="en-US" sz="1800" dirty="0"/>
              <a:t>Read aloud all text, including logo text on the first and last slides</a:t>
            </a:r>
          </a:p>
          <a:p>
            <a:pPr lvl="1"/>
            <a:r>
              <a:rPr lang="en-US" sz="1800" dirty="0"/>
              <a:t>Describe important details of images, charts, and graphs</a:t>
            </a:r>
          </a:p>
          <a:p>
            <a:r>
              <a:rPr lang="en-US" sz="2100" b="1" dirty="0"/>
              <a:t>Maintain NCI branding:</a:t>
            </a:r>
          </a:p>
          <a:p>
            <a:pPr lvl="1"/>
            <a:r>
              <a:rPr lang="en-US" sz="1800" dirty="0"/>
              <a:t>Use only the slides in this NCI-approved PowerPoint template</a:t>
            </a:r>
          </a:p>
          <a:p>
            <a:r>
              <a:rPr lang="en-US" sz="2100" b="1" dirty="0"/>
              <a:t>Learn more on </a:t>
            </a:r>
            <a:r>
              <a:rPr lang="en-US" sz="2100" b="1" dirty="0" err="1"/>
              <a:t>myNCI</a:t>
            </a:r>
            <a:r>
              <a:rPr lang="en-US" sz="2100" b="1" dirty="0"/>
              <a:t>: </a:t>
            </a:r>
            <a:r>
              <a:rPr lang="en-US" sz="2100" dirty="0">
                <a:hlinkClick r:id="rId2"/>
              </a:rPr>
              <a:t>PowerPoint Accessibility and Branding</a:t>
            </a:r>
            <a:endParaRPr lang="en-US" sz="2100" dirty="0"/>
          </a:p>
        </p:txBody>
      </p:sp>
      <p:sp>
        <p:nvSpPr>
          <p:cNvPr id="9"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3D455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Accessibility and Branding (Delete Page After Reading)</a:t>
            </a:r>
          </a:p>
        </p:txBody>
      </p:sp>
    </p:spTree>
    <p:extLst>
      <p:ext uri="{BB962C8B-B14F-4D97-AF65-F5344CB8AC3E}">
        <p14:creationId xmlns:p14="http://schemas.microsoft.com/office/powerpoint/2010/main" val="1715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p:spTree>
      <p:nvGrpSpPr>
        <p:cNvPr id="1" name=""/>
        <p:cNvGrpSpPr/>
        <p:nvPr/>
      </p:nvGrpSpPr>
      <p:grpSpPr>
        <a:xfrm>
          <a:off x="0" y="0"/>
          <a:ext cx="0" cy="0"/>
          <a:chOff x="0" y="0"/>
          <a:chExt cx="0" cy="0"/>
        </a:xfrm>
      </p:grpSpPr>
      <p:grpSp>
        <p:nvGrpSpPr>
          <p:cNvPr id="4" name="Background Shapes">
            <a:extLst>
              <a:ext uri="{FF2B5EF4-FFF2-40B4-BE49-F238E27FC236}">
                <a16:creationId xmlns:a16="http://schemas.microsoft.com/office/drawing/2014/main" id="{9821E7F4-DC0D-0506-8910-8C2AF3B8D32F}"/>
              </a:ext>
              <a:ext uri="{C183D7F6-B498-43B3-948B-1728B52AA6E4}">
                <adec:decorative xmlns:adec="http://schemas.microsoft.com/office/drawing/2017/decorative" val="1"/>
              </a:ext>
            </a:extLst>
          </p:cNvPr>
          <p:cNvGrpSpPr/>
          <p:nvPr userDrawn="1"/>
        </p:nvGrpSpPr>
        <p:grpSpPr>
          <a:xfrm>
            <a:off x="0" y="0"/>
            <a:ext cx="8458198" cy="5143500"/>
            <a:chOff x="0" y="0"/>
            <a:chExt cx="8458198" cy="5143500"/>
          </a:xfrm>
        </p:grpSpPr>
        <p:sp>
          <p:nvSpPr>
            <p:cNvPr id="7" name="Middle Shape"/>
            <p:cNvSpPr/>
            <p:nvPr userDrawn="1"/>
          </p:nvSpPr>
          <p:spPr>
            <a:xfrm>
              <a:off x="0" y="0"/>
              <a:ext cx="8458198" cy="5143500"/>
            </a:xfrm>
            <a:prstGeom prst="homePlate">
              <a:avLst>
                <a:gd name="adj" fmla="val 20935"/>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Shape"/>
            <p:cNvSpPr/>
            <p:nvPr userDrawn="1"/>
          </p:nvSpPr>
          <p:spPr>
            <a:xfrm>
              <a:off x="0" y="0"/>
              <a:ext cx="7289798" cy="5143500"/>
            </a:xfrm>
            <a:prstGeom prst="homePlate">
              <a:avLst>
                <a:gd name="adj" fmla="val 20935"/>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itle Placeholder">
            <a:extLst>
              <a:ext uri="{FF2B5EF4-FFF2-40B4-BE49-F238E27FC236}">
                <a16:creationId xmlns:a16="http://schemas.microsoft.com/office/drawing/2014/main" id="{C53FFC9E-5ED2-38D9-4A0D-974DDD0D7FF9}"/>
              </a:ext>
            </a:extLst>
          </p:cNvPr>
          <p:cNvSpPr>
            <a:spLocks noGrp="1"/>
          </p:cNvSpPr>
          <p:nvPr>
            <p:ph type="title" hasCustomPrompt="1"/>
          </p:nvPr>
        </p:nvSpPr>
        <p:spPr>
          <a:xfrm>
            <a:off x="417513" y="316021"/>
            <a:ext cx="7223690" cy="346249"/>
          </a:xfrm>
        </p:spPr>
        <p:txBody>
          <a:bodyPr/>
          <a:lstStyle>
            <a:lvl1pPr algn="ctr">
              <a:defRPr>
                <a:solidFill>
                  <a:srgbClr val="FFFFFF"/>
                </a:solidFill>
                <a:latin typeface="Montserrat (Headings)"/>
              </a:defRPr>
            </a:lvl1pPr>
          </a:lstStyle>
          <a:p>
            <a:r>
              <a:rPr lang="en-US" dirty="0"/>
              <a:t>Define Title for Accessibility. Recommendation: Thank You</a:t>
            </a:r>
            <a:endParaRPr lang="en-US" dirty="0">
              <a:effectLst/>
              <a:latin typeface="Helvetica" pitchFamily="2" charset="0"/>
            </a:endParaRPr>
          </a:p>
        </p:txBody>
      </p:sp>
      <p:pic>
        <p:nvPicPr>
          <p:cNvPr id="12" name="Logos">
            <a:extLst>
              <a:ext uri="{FF2B5EF4-FFF2-40B4-BE49-F238E27FC236}">
                <a16:creationId xmlns:a16="http://schemas.microsoft.com/office/drawing/2014/main" id="{FF1D0E49-F423-729E-4503-919D1E78DF93}"/>
              </a:ext>
            </a:extLst>
          </p:cNvPr>
          <p:cNvPicPr>
            <a:picLocks noChangeAspect="1"/>
          </p:cNvPicPr>
          <p:nvPr userDrawn="1"/>
        </p:nvPicPr>
        <p:blipFill>
          <a:blip r:embed="rId2">
            <a:biLevel thresh="25000"/>
          </a:blip>
          <a:stretch>
            <a:fillRect/>
          </a:stretch>
        </p:blipFill>
        <p:spPr>
          <a:xfrm>
            <a:off x="2551176" y="1977389"/>
            <a:ext cx="3566160" cy="1188721"/>
          </a:xfrm>
          <a:prstGeom prst="rect">
            <a:avLst/>
          </a:prstGeom>
        </p:spPr>
      </p:pic>
      <p:sp>
        <p:nvSpPr>
          <p:cNvPr id="13" name="URLs">
            <a:extLst>
              <a:ext uri="{FF2B5EF4-FFF2-40B4-BE49-F238E27FC236}">
                <a16:creationId xmlns:a16="http://schemas.microsoft.com/office/drawing/2014/main" id="{A2FF60F9-0640-5FED-587E-2035BCE95C6C}"/>
              </a:ext>
            </a:extLst>
          </p:cNvPr>
          <p:cNvSpPr txBox="1">
            <a:spLocks noChangeArrowheads="1"/>
          </p:cNvSpPr>
          <p:nvPr userDrawn="1"/>
        </p:nvSpPr>
        <p:spPr bwMode="auto">
          <a:xfrm>
            <a:off x="1430581" y="3499038"/>
            <a:ext cx="6319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rgbClr val="FFFFFF"/>
                </a:solidFill>
                <a:latin typeface="+mj-lt"/>
              </a:rPr>
              <a:t>cancer.gov</a:t>
            </a:r>
            <a:r>
              <a:rPr lang="en-US" sz="1800" b="1" dirty="0">
                <a:solidFill>
                  <a:srgbClr val="FFFFFF"/>
                </a:solidFill>
                <a:latin typeface="+mj-lt"/>
              </a:rPr>
              <a:t>                                     </a:t>
            </a:r>
            <a:r>
              <a:rPr lang="en-US" sz="1800" b="1" dirty="0" err="1">
                <a:solidFill>
                  <a:srgbClr val="FFFFFF"/>
                </a:solidFill>
                <a:latin typeface="+mj-lt"/>
              </a:rPr>
              <a:t>cancer.gov</a:t>
            </a:r>
            <a:r>
              <a:rPr lang="en-US" sz="1800" b="1" dirty="0">
                <a:solidFill>
                  <a:srgbClr val="FFFFFF"/>
                </a:solidFill>
                <a:latin typeface="+mj-lt"/>
              </a:rPr>
              <a:t>/</a:t>
            </a:r>
            <a:r>
              <a:rPr lang="en-US" sz="1800" b="1" dirty="0" err="1">
                <a:solidFill>
                  <a:srgbClr val="FFFFFF"/>
                </a:solidFill>
                <a:latin typeface="+mj-lt"/>
              </a:rPr>
              <a:t>espanol</a:t>
            </a:r>
            <a:endParaRPr lang="en-US" sz="1800" b="1" dirty="0">
              <a:solidFill>
                <a:srgbClr val="FFFFFF"/>
              </a:solidFill>
              <a:latin typeface="+mj-lt"/>
            </a:endParaRPr>
          </a:p>
        </p:txBody>
      </p:sp>
      <p:grpSp>
        <p:nvGrpSpPr>
          <p:cNvPr id="5" name="Group 4">
            <a:extLst>
              <a:ext uri="{FF2B5EF4-FFF2-40B4-BE49-F238E27FC236}">
                <a16:creationId xmlns:a16="http://schemas.microsoft.com/office/drawing/2014/main" id="{693183FC-E776-9C64-7154-112F5D00C4D7}"/>
              </a:ext>
            </a:extLst>
          </p:cNvPr>
          <p:cNvGrpSpPr/>
          <p:nvPr userDrawn="1"/>
        </p:nvGrpSpPr>
        <p:grpSpPr>
          <a:xfrm>
            <a:off x="0" y="4568898"/>
            <a:ext cx="9143999" cy="515608"/>
            <a:chOff x="0" y="4568898"/>
            <a:chExt cx="9143999" cy="515608"/>
          </a:xfrm>
        </p:grpSpPr>
        <p:grpSp>
          <p:nvGrpSpPr>
            <p:cNvPr id="6" name="Group 5">
              <a:extLst>
                <a:ext uri="{FF2B5EF4-FFF2-40B4-BE49-F238E27FC236}">
                  <a16:creationId xmlns:a16="http://schemas.microsoft.com/office/drawing/2014/main" id="{4DECF9FE-F7F8-0BA0-3FE1-59321C995A6D}"/>
                </a:ext>
              </a:extLst>
            </p:cNvPr>
            <p:cNvGrpSpPr/>
            <p:nvPr userDrawn="1"/>
          </p:nvGrpSpPr>
          <p:grpSpPr>
            <a:xfrm>
              <a:off x="0" y="4615958"/>
              <a:ext cx="9143999" cy="468548"/>
              <a:chOff x="0" y="4615958"/>
              <a:chExt cx="9143999" cy="468548"/>
            </a:xfrm>
          </p:grpSpPr>
          <p:pic>
            <p:nvPicPr>
              <p:cNvPr id="11" name="NCI Logo" descr="NCI-Logo-Gray-Knock-NEW.png">
                <a:extLst>
                  <a:ext uri="{FF2B5EF4-FFF2-40B4-BE49-F238E27FC236}">
                    <a16:creationId xmlns:a16="http://schemas.microsoft.com/office/drawing/2014/main" id="{62E2E1E1-E276-A415-956E-0417BEC5FC88}"/>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14" name="Rectangle 13">
                <a:extLst>
                  <a:ext uri="{FF2B5EF4-FFF2-40B4-BE49-F238E27FC236}">
                    <a16:creationId xmlns:a16="http://schemas.microsoft.com/office/drawing/2014/main" id="{9C2E3A3F-98F1-0945-5B64-EF9EE597415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0" name="TextBox 9">
              <a:extLst>
                <a:ext uri="{FF2B5EF4-FFF2-40B4-BE49-F238E27FC236}">
                  <a16:creationId xmlns:a16="http://schemas.microsoft.com/office/drawing/2014/main" id="{EB7C41E2-A289-3640-905B-33729D74D14D}"/>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Tree>
    <p:extLst>
      <p:ext uri="{BB962C8B-B14F-4D97-AF65-F5344CB8AC3E}">
        <p14:creationId xmlns:p14="http://schemas.microsoft.com/office/powerpoint/2010/main" val="401261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rk-slid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359569"/>
            <a:ext cx="8193881" cy="661988"/>
          </a:xfrm>
        </p:spPr>
        <p:txBody>
          <a:bodyPr lIns="0" tIns="0" rIns="0" bIns="0"/>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471487" y="1257300"/>
            <a:ext cx="8193881" cy="34147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lvl1pPr>
              <a:defRPr>
                <a:solidFill>
                  <a:schemeClr val="bg1"/>
                </a:solidFill>
              </a:defRPr>
            </a:lvl1pPr>
          </a:lstStyle>
          <a:p>
            <a:fld id="{219B3EF3-4AD7-B24A-AFD3-91E0C3DB7170}" type="datetime1">
              <a:rPr lang="en-US" smtClean="0"/>
              <a:pPr/>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lvl1pPr>
              <a:defRPr>
                <a:solidFill>
                  <a:schemeClr val="bg1"/>
                </a:solidFill>
              </a:defRPr>
            </a:lvl1pPr>
          </a:lstStyle>
          <a:p>
            <a:fld id="{1E94FA7D-BAAA-4249-B3C2-06DA990E7CCD}" type="slidenum">
              <a:rPr lang="en-US" smtClean="0"/>
              <a:pPr/>
              <a:t>‹#›</a:t>
            </a:fld>
            <a:endParaRPr lang="en-US"/>
          </a:p>
        </p:txBody>
      </p:sp>
    </p:spTree>
    <p:extLst>
      <p:ext uri="{BB962C8B-B14F-4D97-AF65-F5344CB8AC3E}">
        <p14:creationId xmlns:p14="http://schemas.microsoft.com/office/powerpoint/2010/main" val="3415657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1769-2843-2D96-85FD-8D02651C8CA4}"/>
              </a:ext>
            </a:extLst>
          </p:cNvPr>
          <p:cNvSpPr>
            <a:spLocks noGrp="1"/>
          </p:cNvSpPr>
          <p:nvPr>
            <p:ph type="ctrTitle"/>
          </p:nvPr>
        </p:nvSpPr>
        <p:spPr>
          <a:xfrm>
            <a:off x="429399" y="1276350"/>
            <a:ext cx="4389739" cy="1790700"/>
          </a:xfrm>
        </p:spPr>
        <p:txBody>
          <a:bodyPr lIns="0" tIns="0" rIns="0" bIns="0" anchor="b">
            <a:noAutofit/>
          </a:bodyPr>
          <a:lstStyle>
            <a:lvl1pPr algn="l">
              <a:lnSpc>
                <a:spcPct val="80000"/>
              </a:lnSpc>
              <a:defRPr sz="51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88217D3-C31F-A5D0-E75E-623E08739AAB}"/>
              </a:ext>
            </a:extLst>
          </p:cNvPr>
          <p:cNvSpPr>
            <a:spLocks noGrp="1"/>
          </p:cNvSpPr>
          <p:nvPr>
            <p:ph type="subTitle" idx="1"/>
          </p:nvPr>
        </p:nvSpPr>
        <p:spPr>
          <a:xfrm>
            <a:off x="429398" y="3310533"/>
            <a:ext cx="4389738" cy="1241822"/>
          </a:xfrm>
        </p:spPr>
        <p:txBody>
          <a:bodyPr lIns="0" tIns="0" rIns="0" bIns="0">
            <a:normAutofit/>
          </a:bodyPr>
          <a:lstStyle>
            <a:lvl1pPr marL="0" indent="0" algn="l">
              <a:lnSpc>
                <a:spcPct val="100000"/>
              </a:lnSpc>
              <a:buNone/>
              <a:defRPr sz="37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97EFD6-EDA2-2AA6-BAEA-471A91EB51F9}"/>
              </a:ext>
            </a:extLst>
          </p:cNvPr>
          <p:cNvSpPr>
            <a:spLocks noGrp="1"/>
          </p:cNvSpPr>
          <p:nvPr>
            <p:ph type="dt" sz="half" idx="10"/>
          </p:nvPr>
        </p:nvSpPr>
        <p:spPr/>
        <p:txBody>
          <a:bodyPr/>
          <a:lstStyle/>
          <a:p>
            <a:fld id="{2B1983A0-F00C-834A-80F4-5E1AC3BBB7B4}" type="datetime1">
              <a:rPr lang="en-US" smtClean="0"/>
              <a:t>9/22/2025</a:t>
            </a:fld>
            <a:endParaRPr lang="en-US"/>
          </a:p>
        </p:txBody>
      </p:sp>
      <p:sp>
        <p:nvSpPr>
          <p:cNvPr id="5" name="Footer Placeholder 4">
            <a:extLst>
              <a:ext uri="{FF2B5EF4-FFF2-40B4-BE49-F238E27FC236}">
                <a16:creationId xmlns:a16="http://schemas.microsoft.com/office/drawing/2014/main" id="{CA924971-4F3C-1A07-119D-95F648155462}"/>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646A59DB-86BF-2A32-D464-4A04AB686A59}"/>
              </a:ext>
            </a:extLst>
          </p:cNvPr>
          <p:cNvPicPr>
            <a:picLocks noChangeAspect="1"/>
          </p:cNvPicPr>
          <p:nvPr userDrawn="1"/>
        </p:nvPicPr>
        <p:blipFill>
          <a:blip r:embed="rId3"/>
          <a:stretch>
            <a:fillRect/>
          </a:stretch>
        </p:blipFill>
        <p:spPr>
          <a:xfrm>
            <a:off x="370637" y="343496"/>
            <a:ext cx="3067050" cy="495300"/>
          </a:xfrm>
          <a:prstGeom prst="rect">
            <a:avLst/>
          </a:prstGeom>
        </p:spPr>
      </p:pic>
    </p:spTree>
    <p:extLst>
      <p:ext uri="{BB962C8B-B14F-4D97-AF65-F5344CB8AC3E}">
        <p14:creationId xmlns:p14="http://schemas.microsoft.com/office/powerpoint/2010/main" val="191490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bar-decor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359569"/>
            <a:ext cx="8193881" cy="661988"/>
          </a:xfrm>
        </p:spPr>
        <p:txBody>
          <a:bodyPr lIns="0" tIns="0" rIns="0" bIns="0"/>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471487" y="1678781"/>
            <a:ext cx="8193881" cy="29932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p>
            <a:fld id="{219B3EF3-4AD7-B24A-AFD3-91E0C3DB7170}" type="datetime1">
              <a:rPr lang="en-US" smtClean="0"/>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p>
            <a:fld id="{1E94FA7D-BAAA-4249-B3C2-06DA990E7CCD}" type="slidenum">
              <a:rPr lang="en-US" smtClean="0"/>
              <a:t>‹#›</a:t>
            </a:fld>
            <a:endParaRPr lang="en-US"/>
          </a:p>
        </p:txBody>
      </p:sp>
    </p:spTree>
    <p:extLst>
      <p:ext uri="{BB962C8B-B14F-4D97-AF65-F5344CB8AC3E}">
        <p14:creationId xmlns:p14="http://schemas.microsoft.com/office/powerpoint/2010/main" val="15317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bar-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359569"/>
            <a:ext cx="8193881" cy="661988"/>
          </a:xfrm>
        </p:spPr>
        <p:txBody>
          <a:bodyPr lIns="0" tIns="0" rIns="0" bIns="0"/>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471487" y="1678781"/>
            <a:ext cx="8193881" cy="29932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p>
            <a:fld id="{219B3EF3-4AD7-B24A-AFD3-91E0C3DB7170}" type="datetime1">
              <a:rPr lang="en-US" smtClean="0"/>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p>
            <a:fld id="{1E94FA7D-BAAA-4249-B3C2-06DA990E7CCD}" type="slidenum">
              <a:rPr lang="en-US" smtClean="0"/>
              <a:t>‹#›</a:t>
            </a:fld>
            <a:endParaRPr lang="en-US"/>
          </a:p>
        </p:txBody>
      </p:sp>
    </p:spTree>
    <p:extLst>
      <p:ext uri="{BB962C8B-B14F-4D97-AF65-F5344CB8AC3E}">
        <p14:creationId xmlns:p14="http://schemas.microsoft.com/office/powerpoint/2010/main" val="124527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op-bar-simple 2-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359569"/>
            <a:ext cx="8193881" cy="661988"/>
          </a:xfrm>
        </p:spPr>
        <p:txBody>
          <a:bodyPr lIns="0" tIns="0" rIns="0" bIns="0"/>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471487" y="1678781"/>
            <a:ext cx="3629867" cy="29932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p>
            <a:fld id="{219B3EF3-4AD7-B24A-AFD3-91E0C3DB7170}" type="datetime1">
              <a:rPr lang="en-US" smtClean="0"/>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p>
            <a:fld id="{1E94FA7D-BAAA-4249-B3C2-06DA990E7CCD}" type="slidenum">
              <a:rPr lang="en-US" smtClean="0"/>
              <a:t>‹#›</a:t>
            </a:fld>
            <a:endParaRPr lang="en-US"/>
          </a:p>
        </p:txBody>
      </p:sp>
      <p:sp>
        <p:nvSpPr>
          <p:cNvPr id="7" name="Content Placeholder 2">
            <a:extLst>
              <a:ext uri="{FF2B5EF4-FFF2-40B4-BE49-F238E27FC236}">
                <a16:creationId xmlns:a16="http://schemas.microsoft.com/office/drawing/2014/main" id="{9B25DF1E-3CA2-B122-E759-38B5F010464F}"/>
              </a:ext>
            </a:extLst>
          </p:cNvPr>
          <p:cNvSpPr>
            <a:spLocks noGrp="1"/>
          </p:cNvSpPr>
          <p:nvPr>
            <p:ph idx="13"/>
          </p:nvPr>
        </p:nvSpPr>
        <p:spPr>
          <a:xfrm>
            <a:off x="5001885" y="1537588"/>
            <a:ext cx="3629867" cy="29932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089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bar-decor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459582"/>
            <a:ext cx="2214563" cy="2112168"/>
          </a:xfrm>
        </p:spPr>
        <p:txBody>
          <a:bodyPr wrap="square" lIns="0" tIns="0" rIns="0" bIns="0" anchor="t">
            <a:normAutofit/>
          </a:bodyPr>
          <a:lstStyle>
            <a:lvl1pPr>
              <a:defRPr sz="285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3536157" y="478632"/>
            <a:ext cx="5129212" cy="419338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p>
            <a:fld id="{1E94FA7D-BAAA-4249-B3C2-06DA990E7CCD}" type="slidenum">
              <a:rPr lang="en-US" smtClean="0"/>
              <a:t>‹#›</a:t>
            </a:fld>
            <a:endParaRPr lang="en-US"/>
          </a:p>
        </p:txBody>
      </p:sp>
    </p:spTree>
    <p:extLst>
      <p:ext uri="{BB962C8B-B14F-4D97-AF65-F5344CB8AC3E}">
        <p14:creationId xmlns:p14="http://schemas.microsoft.com/office/powerpoint/2010/main" val="154180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grpSp>
        <p:nvGrpSpPr>
          <p:cNvPr id="2" name="Background Shapes">
            <a:extLst>
              <a:ext uri="{FF2B5EF4-FFF2-40B4-BE49-F238E27FC236}">
                <a16:creationId xmlns:a16="http://schemas.microsoft.com/office/drawing/2014/main" id="{4CA462BA-ADF7-F7CB-CA9E-DD0AE4185A44}"/>
              </a:ext>
              <a:ext uri="{C183D7F6-B498-43B3-948B-1728B52AA6E4}">
                <adec:decorative xmlns:adec="http://schemas.microsoft.com/office/drawing/2017/decorative" val="1"/>
              </a:ext>
            </a:extLst>
          </p:cNvPr>
          <p:cNvGrpSpPr/>
          <p:nvPr userDrawn="1"/>
        </p:nvGrpSpPr>
        <p:grpSpPr>
          <a:xfrm>
            <a:off x="0" y="0"/>
            <a:ext cx="4059158" cy="5148072"/>
            <a:chOff x="0" y="0"/>
            <a:chExt cx="4059158" cy="5148072"/>
          </a:xfrm>
        </p:grpSpPr>
        <p:sp>
          <p:nvSpPr>
            <p:cNvPr id="12" name="Middle Shape"/>
            <p:cNvSpPr>
              <a:spLocks noChangeAspect="1"/>
            </p:cNvSpPr>
            <p:nvPr userDrawn="1"/>
          </p:nvSpPr>
          <p:spPr>
            <a:xfrm>
              <a:off x="1187044" y="0"/>
              <a:ext cx="2872114" cy="5148072"/>
            </a:xfrm>
            <a:prstGeom prst="homePlate">
              <a:avLst>
                <a:gd name="adj" fmla="val 36290"/>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Shape"/>
            <p:cNvSpPr>
              <a:spLocks noChangeAspect="1"/>
            </p:cNvSpPr>
            <p:nvPr userDrawn="1"/>
          </p:nvSpPr>
          <p:spPr>
            <a:xfrm>
              <a:off x="0" y="0"/>
              <a:ext cx="2872114" cy="5148072"/>
            </a:xfrm>
            <a:prstGeom prst="homePlate">
              <a:avLst>
                <a:gd name="adj" fmla="val 36290"/>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itle Placeholder"/>
          <p:cNvSpPr>
            <a:spLocks noGrp="1"/>
          </p:cNvSpPr>
          <p:nvPr>
            <p:ph type="title" hasCustomPrompt="1"/>
          </p:nvPr>
        </p:nvSpPr>
        <p:spPr>
          <a:xfrm>
            <a:off x="228600" y="1371600"/>
            <a:ext cx="3282696" cy="1371600"/>
          </a:xfrm>
        </p:spPr>
        <p:txBody>
          <a:bodyPr lIns="0" tIns="0" rIns="0" bIns="0" anchor="b">
            <a:noAutofit/>
          </a:bodyPr>
          <a:lstStyle>
            <a:lvl1pPr algn="r">
              <a:lnSpc>
                <a:spcPct val="90000"/>
              </a:lnSpc>
              <a:defRPr sz="2400" b="1" i="0" spc="-100" baseline="0">
                <a:solidFill>
                  <a:srgbClr val="14315C"/>
                </a:solidFill>
                <a:latin typeface="+mj-lt"/>
                <a:cs typeface="Arial" panose="020B0604020202020204" pitchFamily="34" charset="0"/>
              </a:defRPr>
            </a:lvl1pPr>
          </a:lstStyle>
          <a:p>
            <a:pPr marL="0" marR="0" lvl="0" indent="0" algn="r" defTabSz="457200" rtl="0" eaLnBrk="1" fontAlgn="base" latinLnBrk="0" hangingPunct="1">
              <a:lnSpc>
                <a:spcPct val="90000"/>
              </a:lnSpc>
              <a:spcBef>
                <a:spcPct val="0"/>
              </a:spcBef>
              <a:spcAft>
                <a:spcPct val="0"/>
              </a:spcAft>
              <a:buClrTx/>
              <a:buSzTx/>
              <a:buFontTx/>
              <a:buNone/>
              <a:tabLst/>
              <a:defRPr/>
            </a:pPr>
            <a:r>
              <a:rPr lang="en-US" dirty="0"/>
              <a:t>Agenda Title (Must Define for Accessibility)</a:t>
            </a:r>
          </a:p>
        </p:txBody>
      </p:sp>
      <p:sp>
        <p:nvSpPr>
          <p:cNvPr id="11" name="Agenda Placeholder"/>
          <p:cNvSpPr>
            <a:spLocks noGrp="1"/>
          </p:cNvSpPr>
          <p:nvPr>
            <p:ph type="body" sz="quarter" idx="11" hasCustomPrompt="1"/>
          </p:nvPr>
        </p:nvSpPr>
        <p:spPr>
          <a:xfrm>
            <a:off x="4334256" y="0"/>
            <a:ext cx="4297680" cy="457672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rgbClr val="3D455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rgbClr val="319FBE"/>
              </a:buClr>
              <a:buSzTx/>
              <a:buFont typeface="Wingdings" charset="2"/>
              <a:buChar char="§"/>
              <a:tabLst/>
              <a:defRPr lang="en-US" sz="18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lvl="1"/>
            <a:r>
              <a:rPr lang="en-US" dirty="0"/>
              <a:t>Agenda Item 3a</a:t>
            </a:r>
          </a:p>
          <a:p>
            <a:pPr lvl="1"/>
            <a:r>
              <a:rPr lang="en-US" dirty="0"/>
              <a:t>Agenda Item 3b</a:t>
            </a:r>
          </a:p>
        </p:txBody>
      </p:sp>
      <p:sp>
        <p:nvSpPr>
          <p:cNvPr id="4" name="Slide Number">
            <a:extLst>
              <a:ext uri="{FF2B5EF4-FFF2-40B4-BE49-F238E27FC236}">
                <a16:creationId xmlns:a16="http://schemas.microsoft.com/office/drawing/2014/main" id="{98ACF900-98AF-2FB8-8327-4B41EC00343A}"/>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7" name="Group 6">
            <a:extLst>
              <a:ext uri="{FF2B5EF4-FFF2-40B4-BE49-F238E27FC236}">
                <a16:creationId xmlns:a16="http://schemas.microsoft.com/office/drawing/2014/main" id="{E03E2598-ED40-BFEC-C51E-AE0A3F5FE0E3}"/>
              </a:ext>
            </a:extLst>
          </p:cNvPr>
          <p:cNvGrpSpPr/>
          <p:nvPr userDrawn="1"/>
        </p:nvGrpSpPr>
        <p:grpSpPr>
          <a:xfrm>
            <a:off x="0" y="4522731"/>
            <a:ext cx="9143999" cy="561775"/>
            <a:chOff x="0" y="4522731"/>
            <a:chExt cx="9143999" cy="561775"/>
          </a:xfrm>
        </p:grpSpPr>
        <p:grpSp>
          <p:nvGrpSpPr>
            <p:cNvPr id="9" name="Group 8">
              <a:extLst>
                <a:ext uri="{FF2B5EF4-FFF2-40B4-BE49-F238E27FC236}">
                  <a16:creationId xmlns:a16="http://schemas.microsoft.com/office/drawing/2014/main" id="{88B83879-D909-5348-F352-54F4F88714FE}"/>
                </a:ext>
              </a:extLst>
            </p:cNvPr>
            <p:cNvGrpSpPr/>
            <p:nvPr userDrawn="1"/>
          </p:nvGrpSpPr>
          <p:grpSpPr>
            <a:xfrm>
              <a:off x="0" y="4568898"/>
              <a:ext cx="9143999" cy="515608"/>
              <a:chOff x="0" y="4568898"/>
              <a:chExt cx="9143999" cy="515608"/>
            </a:xfrm>
          </p:grpSpPr>
          <p:grpSp>
            <p:nvGrpSpPr>
              <p:cNvPr id="14" name="Group 13">
                <a:extLst>
                  <a:ext uri="{FF2B5EF4-FFF2-40B4-BE49-F238E27FC236}">
                    <a16:creationId xmlns:a16="http://schemas.microsoft.com/office/drawing/2014/main" id="{322519CE-C4F1-9F5E-90AF-8EA7041BE5F9}"/>
                  </a:ext>
                </a:extLst>
              </p:cNvPr>
              <p:cNvGrpSpPr/>
              <p:nvPr userDrawn="1"/>
            </p:nvGrpSpPr>
            <p:grpSpPr>
              <a:xfrm>
                <a:off x="0" y="4615958"/>
                <a:ext cx="9143999" cy="468548"/>
                <a:chOff x="0" y="4615958"/>
                <a:chExt cx="9143999" cy="468548"/>
              </a:xfrm>
            </p:grpSpPr>
            <p:pic>
              <p:nvPicPr>
                <p:cNvPr id="16" name="NCI Logo" descr="NCI-Logo-Gray-Knock-NEW.png">
                  <a:extLst>
                    <a:ext uri="{FF2B5EF4-FFF2-40B4-BE49-F238E27FC236}">
                      <a16:creationId xmlns:a16="http://schemas.microsoft.com/office/drawing/2014/main" id="{4EDDE399-010A-E4D6-DC3E-F52730F42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17" name="Rectangle 16">
                  <a:extLst>
                    <a:ext uri="{FF2B5EF4-FFF2-40B4-BE49-F238E27FC236}">
                      <a16:creationId xmlns:a16="http://schemas.microsoft.com/office/drawing/2014/main" id="{AC9B8899-6545-A6B2-45E9-B4C7285B92B2}"/>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5" name="TextBox 14">
                <a:extLst>
                  <a:ext uri="{FF2B5EF4-FFF2-40B4-BE49-F238E27FC236}">
                    <a16:creationId xmlns:a16="http://schemas.microsoft.com/office/drawing/2014/main" id="{E7FE9100-926D-C1A9-AA10-FA52CA63B732}"/>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0" name="TextBox 9">
              <a:extLst>
                <a:ext uri="{FF2B5EF4-FFF2-40B4-BE49-F238E27FC236}">
                  <a16:creationId xmlns:a16="http://schemas.microsoft.com/office/drawing/2014/main" id="{3E4FBE9B-178E-19CA-0B66-3FAEB102D9F7}"/>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985284671"/>
      </p:ext>
    </p:extLst>
  </p:cSld>
  <p:clrMapOvr>
    <a:masterClrMapping/>
  </p:clrMapOvr>
  <p:extLst>
    <p:ext uri="{DCECCB84-F9BA-43D5-87BE-67443E8EF086}">
      <p15:sldGuideLst xmlns:p15="http://schemas.microsoft.com/office/powerpoint/2012/main">
        <p15:guide id="1" orient="horz" pos="30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bar-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459582"/>
            <a:ext cx="2214563" cy="2158927"/>
          </a:xfrm>
        </p:spPr>
        <p:txBody>
          <a:bodyPr lIns="0" tIns="0" rIns="0" bIns="0" anchor="t">
            <a:normAutofit/>
          </a:bodyPr>
          <a:lstStyle>
            <a:lvl1pPr>
              <a:defRPr sz="285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3536157" y="478632"/>
            <a:ext cx="5129212" cy="419338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p>
            <a:fld id="{1E94FA7D-BAAA-4249-B3C2-06DA990E7CCD}" type="slidenum">
              <a:rPr lang="en-US" smtClean="0"/>
              <a:t>‹#›</a:t>
            </a:fld>
            <a:endParaRPr lang="en-US"/>
          </a:p>
        </p:txBody>
      </p:sp>
    </p:spTree>
    <p:extLst>
      <p:ext uri="{BB962C8B-B14F-4D97-AF65-F5344CB8AC3E}">
        <p14:creationId xmlns:p14="http://schemas.microsoft.com/office/powerpoint/2010/main" val="182154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slid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359569"/>
            <a:ext cx="8193881" cy="661988"/>
          </a:xfrm>
        </p:spPr>
        <p:txBody>
          <a:bodyPr lIns="0" tIns="0" rIns="0" bIns="0"/>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471487" y="1257300"/>
            <a:ext cx="8193881" cy="34147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lvl1pPr>
              <a:defRPr>
                <a:solidFill>
                  <a:schemeClr val="bg1"/>
                </a:solidFill>
              </a:defRPr>
            </a:lvl1pPr>
          </a:lstStyle>
          <a:p>
            <a:fld id="{219B3EF3-4AD7-B24A-AFD3-91E0C3DB7170}" type="datetime1">
              <a:rPr lang="en-US" smtClean="0"/>
              <a:pPr/>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lvl1pPr>
              <a:defRPr>
                <a:solidFill>
                  <a:schemeClr val="bg1"/>
                </a:solidFill>
              </a:defRPr>
            </a:lvl1pPr>
          </a:lstStyle>
          <a:p>
            <a:fld id="{1E94FA7D-BAAA-4249-B3C2-06DA990E7CCD}" type="slidenum">
              <a:rPr lang="en-US" smtClean="0"/>
              <a:pPr/>
              <a:t>‹#›</a:t>
            </a:fld>
            <a:endParaRPr lang="en-US"/>
          </a:p>
        </p:txBody>
      </p:sp>
    </p:spTree>
    <p:extLst>
      <p:ext uri="{BB962C8B-B14F-4D97-AF65-F5344CB8AC3E}">
        <p14:creationId xmlns:p14="http://schemas.microsoft.com/office/powerpoint/2010/main" val="347740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rk-slid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121-5FC9-AB43-1749-C4FF7564DA75}"/>
              </a:ext>
            </a:extLst>
          </p:cNvPr>
          <p:cNvSpPr>
            <a:spLocks noGrp="1"/>
          </p:cNvSpPr>
          <p:nvPr>
            <p:ph type="title"/>
          </p:nvPr>
        </p:nvSpPr>
        <p:spPr>
          <a:xfrm>
            <a:off x="471487" y="359569"/>
            <a:ext cx="8193881" cy="661988"/>
          </a:xfrm>
        </p:spPr>
        <p:txBody>
          <a:bodyPr lIns="0" tIns="0" rIns="0" bIns="0"/>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3B58B-DA94-9FF1-C012-ED3C5CD3549A}"/>
              </a:ext>
            </a:extLst>
          </p:cNvPr>
          <p:cNvSpPr>
            <a:spLocks noGrp="1"/>
          </p:cNvSpPr>
          <p:nvPr>
            <p:ph idx="1"/>
          </p:nvPr>
        </p:nvSpPr>
        <p:spPr>
          <a:xfrm>
            <a:off x="471488" y="1257300"/>
            <a:ext cx="3632922" cy="34147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lvl1pPr>
              <a:defRPr>
                <a:solidFill>
                  <a:schemeClr val="bg1"/>
                </a:solidFill>
              </a:defRPr>
            </a:lvl1pPr>
          </a:lstStyle>
          <a:p>
            <a:fld id="{219B3EF3-4AD7-B24A-AFD3-91E0C3DB7170}" type="datetime1">
              <a:rPr lang="en-US" smtClean="0"/>
              <a:pPr/>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lvl1pPr>
              <a:defRPr>
                <a:solidFill>
                  <a:schemeClr val="bg1"/>
                </a:solidFill>
              </a:defRPr>
            </a:lvl1pPr>
          </a:lstStyle>
          <a:p>
            <a:fld id="{1E94FA7D-BAAA-4249-B3C2-06DA990E7CCD}" type="slidenum">
              <a:rPr lang="en-US" smtClean="0"/>
              <a:pPr/>
              <a:t>‹#›</a:t>
            </a:fld>
            <a:endParaRPr lang="en-US"/>
          </a:p>
        </p:txBody>
      </p:sp>
      <p:sp>
        <p:nvSpPr>
          <p:cNvPr id="7" name="Content Placeholder 2">
            <a:extLst>
              <a:ext uri="{FF2B5EF4-FFF2-40B4-BE49-F238E27FC236}">
                <a16:creationId xmlns:a16="http://schemas.microsoft.com/office/drawing/2014/main" id="{6AFC5068-9891-E9FF-0748-E39A539E27EE}"/>
              </a:ext>
            </a:extLst>
          </p:cNvPr>
          <p:cNvSpPr>
            <a:spLocks noGrp="1"/>
          </p:cNvSpPr>
          <p:nvPr>
            <p:ph idx="13"/>
          </p:nvPr>
        </p:nvSpPr>
        <p:spPr>
          <a:xfrm>
            <a:off x="5001274" y="1187054"/>
            <a:ext cx="3632922" cy="34147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1974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slid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lvl1pPr>
              <a:defRPr>
                <a:solidFill>
                  <a:schemeClr val="bg1"/>
                </a:solidFill>
              </a:defRPr>
            </a:lvl1pPr>
          </a:lstStyle>
          <a:p>
            <a:fld id="{219B3EF3-4AD7-B24A-AFD3-91E0C3DB7170}" type="datetime1">
              <a:rPr lang="en-US" smtClean="0"/>
              <a:pPr/>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lvl1pPr>
              <a:defRPr>
                <a:solidFill>
                  <a:schemeClr val="bg1"/>
                </a:solidFill>
              </a:defRPr>
            </a:lvl1pPr>
          </a:lstStyle>
          <a:p>
            <a:fld id="{1E94FA7D-BAAA-4249-B3C2-06DA990E7CCD}" type="slidenum">
              <a:rPr lang="en-US" smtClean="0"/>
              <a:pPr/>
              <a:t>‹#›</a:t>
            </a:fld>
            <a:endParaRPr lang="en-US"/>
          </a:p>
        </p:txBody>
      </p:sp>
    </p:spTree>
    <p:extLst>
      <p:ext uri="{BB962C8B-B14F-4D97-AF65-F5344CB8AC3E}">
        <p14:creationId xmlns:p14="http://schemas.microsoft.com/office/powerpoint/2010/main" val="2115250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E9F258-6BD2-56E0-F0A4-A8C8D29174E2}"/>
              </a:ext>
            </a:extLst>
          </p:cNvPr>
          <p:cNvSpPr>
            <a:spLocks noGrp="1"/>
          </p:cNvSpPr>
          <p:nvPr>
            <p:ph type="dt" sz="half" idx="10"/>
          </p:nvPr>
        </p:nvSpPr>
        <p:spPr/>
        <p:txBody>
          <a:bodyPr/>
          <a:lstStyle>
            <a:lvl1pPr>
              <a:defRPr>
                <a:solidFill>
                  <a:schemeClr val="tx1"/>
                </a:solidFill>
              </a:defRPr>
            </a:lvl1pPr>
          </a:lstStyle>
          <a:p>
            <a:fld id="{219B3EF3-4AD7-B24A-AFD3-91E0C3DB7170}" type="datetime1">
              <a:rPr lang="en-US" smtClean="0"/>
              <a:pPr/>
              <a:t>9/22/2025</a:t>
            </a:fld>
            <a:endParaRPr lang="en-US"/>
          </a:p>
        </p:txBody>
      </p:sp>
      <p:sp>
        <p:nvSpPr>
          <p:cNvPr id="5" name="Footer Placeholder 4">
            <a:extLst>
              <a:ext uri="{FF2B5EF4-FFF2-40B4-BE49-F238E27FC236}">
                <a16:creationId xmlns:a16="http://schemas.microsoft.com/office/drawing/2014/main" id="{977F8FC4-04FF-27AF-6075-7BFBCB3F3F4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180DF17-D1C9-9562-C3AA-CE163534D722}"/>
              </a:ext>
            </a:extLst>
          </p:cNvPr>
          <p:cNvSpPr>
            <a:spLocks noGrp="1"/>
          </p:cNvSpPr>
          <p:nvPr>
            <p:ph type="sldNum" sz="quarter" idx="12"/>
          </p:nvPr>
        </p:nvSpPr>
        <p:spPr>
          <a:xfrm>
            <a:off x="6986588" y="4767263"/>
            <a:ext cx="2057400" cy="273844"/>
          </a:xfrm>
        </p:spPr>
        <p:txBody>
          <a:bodyPr/>
          <a:lstStyle>
            <a:lvl1pPr>
              <a:defRPr>
                <a:solidFill>
                  <a:schemeClr val="tx1"/>
                </a:solidFill>
              </a:defRPr>
            </a:lvl1pPr>
          </a:lstStyle>
          <a:p>
            <a:fld id="{1E94FA7D-BAAA-4249-B3C2-06DA990E7CCD}" type="slidenum">
              <a:rPr lang="en-US" smtClean="0"/>
              <a:pPr/>
              <a:t>‹#›</a:t>
            </a:fld>
            <a:endParaRPr lang="en-US"/>
          </a:p>
        </p:txBody>
      </p:sp>
    </p:spTree>
    <p:extLst>
      <p:ext uri="{BB962C8B-B14F-4D97-AF65-F5344CB8AC3E}">
        <p14:creationId xmlns:p14="http://schemas.microsoft.com/office/powerpoint/2010/main" val="2609853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lumn — Footer">
    <p:spTree>
      <p:nvGrpSpPr>
        <p:cNvPr id="1" name=""/>
        <p:cNvGrpSpPr/>
        <p:nvPr/>
      </p:nvGrpSpPr>
      <p:grpSpPr>
        <a:xfrm>
          <a:off x="0" y="0"/>
          <a:ext cx="0" cy="0"/>
          <a:chOff x="0" y="0"/>
          <a:chExt cx="0" cy="0"/>
        </a:xfrm>
      </p:grpSpPr>
      <p:sp>
        <p:nvSpPr>
          <p:cNvPr id="12"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3D455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Two-Column Title (Must Define for Accessibility)</a:t>
            </a:r>
          </a:p>
        </p:txBody>
      </p:sp>
      <p:sp>
        <p:nvSpPr>
          <p:cNvPr id="4" name="Content Placeholder Left">
            <a:extLst>
              <a:ext uri="{FF2B5EF4-FFF2-40B4-BE49-F238E27FC236}">
                <a16:creationId xmlns:a16="http://schemas.microsoft.com/office/drawing/2014/main" id="{A73B02CD-AC6B-8680-9413-653C384FF804}"/>
              </a:ext>
            </a:extLst>
          </p:cNvPr>
          <p:cNvSpPr>
            <a:spLocks noGrp="1"/>
          </p:cNvSpPr>
          <p:nvPr>
            <p:ph sz="quarter" idx="11"/>
          </p:nvPr>
        </p:nvSpPr>
        <p:spPr>
          <a:xfrm>
            <a:off x="49377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Right">
            <a:extLst>
              <a:ext uri="{FF2B5EF4-FFF2-40B4-BE49-F238E27FC236}">
                <a16:creationId xmlns:a16="http://schemas.microsoft.com/office/drawing/2014/main" id="{751FC832-B6F5-43C4-20C8-6F29B825C885}"/>
              </a:ext>
            </a:extLst>
          </p:cNvPr>
          <p:cNvSpPr>
            <a:spLocks noGrp="1"/>
          </p:cNvSpPr>
          <p:nvPr>
            <p:ph sz="quarter" idx="12"/>
          </p:nvPr>
        </p:nvSpPr>
        <p:spPr>
          <a:xfrm>
            <a:off x="465429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a:extLst>
              <a:ext uri="{FF2B5EF4-FFF2-40B4-BE49-F238E27FC236}">
                <a16:creationId xmlns:a16="http://schemas.microsoft.com/office/drawing/2014/main" id="{45E43369-F749-FF21-9C0D-336C630B9043}"/>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6" name="Group 15">
            <a:extLst>
              <a:ext uri="{FF2B5EF4-FFF2-40B4-BE49-F238E27FC236}">
                <a16:creationId xmlns:a16="http://schemas.microsoft.com/office/drawing/2014/main" id="{44308EED-671B-7998-279F-90A0A8F692EB}"/>
              </a:ext>
            </a:extLst>
          </p:cNvPr>
          <p:cNvGrpSpPr/>
          <p:nvPr userDrawn="1"/>
        </p:nvGrpSpPr>
        <p:grpSpPr>
          <a:xfrm>
            <a:off x="0" y="4522731"/>
            <a:ext cx="9143999" cy="561775"/>
            <a:chOff x="0" y="4522731"/>
            <a:chExt cx="9143999" cy="561775"/>
          </a:xfrm>
        </p:grpSpPr>
        <p:grpSp>
          <p:nvGrpSpPr>
            <p:cNvPr id="17" name="Group 16">
              <a:extLst>
                <a:ext uri="{FF2B5EF4-FFF2-40B4-BE49-F238E27FC236}">
                  <a16:creationId xmlns:a16="http://schemas.microsoft.com/office/drawing/2014/main" id="{DFE14CFB-CCD6-CA60-DA14-0312D29DB537}"/>
                </a:ext>
              </a:extLst>
            </p:cNvPr>
            <p:cNvGrpSpPr/>
            <p:nvPr userDrawn="1"/>
          </p:nvGrpSpPr>
          <p:grpSpPr>
            <a:xfrm>
              <a:off x="0" y="4568898"/>
              <a:ext cx="9143999" cy="515608"/>
              <a:chOff x="0" y="4568898"/>
              <a:chExt cx="9143999" cy="515608"/>
            </a:xfrm>
          </p:grpSpPr>
          <p:grpSp>
            <p:nvGrpSpPr>
              <p:cNvPr id="19" name="Group 18">
                <a:extLst>
                  <a:ext uri="{FF2B5EF4-FFF2-40B4-BE49-F238E27FC236}">
                    <a16:creationId xmlns:a16="http://schemas.microsoft.com/office/drawing/2014/main" id="{8E53943D-0EFE-E5F6-CA17-E7EFCC5330F7}"/>
                  </a:ext>
                </a:extLst>
              </p:cNvPr>
              <p:cNvGrpSpPr/>
              <p:nvPr userDrawn="1"/>
            </p:nvGrpSpPr>
            <p:grpSpPr>
              <a:xfrm>
                <a:off x="0" y="4615958"/>
                <a:ext cx="9143999" cy="468548"/>
                <a:chOff x="0" y="4615958"/>
                <a:chExt cx="9143999" cy="468548"/>
              </a:xfrm>
            </p:grpSpPr>
            <p:pic>
              <p:nvPicPr>
                <p:cNvPr id="21" name="NCI Logo" descr="NCI-Logo-Gray-Knock-NEW.png">
                  <a:extLst>
                    <a:ext uri="{FF2B5EF4-FFF2-40B4-BE49-F238E27FC236}">
                      <a16:creationId xmlns:a16="http://schemas.microsoft.com/office/drawing/2014/main" id="{36D265E1-2A3A-7292-1F13-E07346AD3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2" name="Rectangle 21">
                  <a:extLst>
                    <a:ext uri="{FF2B5EF4-FFF2-40B4-BE49-F238E27FC236}">
                      <a16:creationId xmlns:a16="http://schemas.microsoft.com/office/drawing/2014/main" id="{D886B975-371D-1A15-78F6-DABC899B0C4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0" name="TextBox 19">
                <a:extLst>
                  <a:ext uri="{FF2B5EF4-FFF2-40B4-BE49-F238E27FC236}">
                    <a16:creationId xmlns:a16="http://schemas.microsoft.com/office/drawing/2014/main" id="{7DF00E98-D874-00A6-0652-FEE740BBE783}"/>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8" name="TextBox 17">
              <a:extLst>
                <a:ext uri="{FF2B5EF4-FFF2-40B4-BE49-F238E27FC236}">
                  <a16:creationId xmlns:a16="http://schemas.microsoft.com/office/drawing/2014/main" id="{1DF77C3F-214E-5DF5-8C2E-67D1F565F92C}"/>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3226922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grpSp>
        <p:nvGrpSpPr>
          <p:cNvPr id="3" name="Background Shapes">
            <a:extLst>
              <a:ext uri="{FF2B5EF4-FFF2-40B4-BE49-F238E27FC236}">
                <a16:creationId xmlns:a16="http://schemas.microsoft.com/office/drawing/2014/main" id="{9F3873DB-5FCF-1F40-77F6-E9AB7B78E572}"/>
              </a:ext>
            </a:extLst>
          </p:cNvPr>
          <p:cNvGrpSpPr/>
          <p:nvPr userDrawn="1"/>
        </p:nvGrpSpPr>
        <p:grpSpPr>
          <a:xfrm>
            <a:off x="-1" y="0"/>
            <a:ext cx="9144000" cy="5148072"/>
            <a:chOff x="0" y="10633"/>
            <a:chExt cx="9144000" cy="5148072"/>
          </a:xfrm>
        </p:grpSpPr>
        <p:sp>
          <p:nvSpPr>
            <p:cNvPr id="14" name="Middle Shape"/>
            <p:cNvSpPr>
              <a:spLocks noChangeAspect="1"/>
            </p:cNvSpPr>
            <p:nvPr userDrawn="1"/>
          </p:nvSpPr>
          <p:spPr>
            <a:xfrm>
              <a:off x="1166486" y="10633"/>
              <a:ext cx="2872114" cy="5148072"/>
            </a:xfrm>
            <a:prstGeom prst="homePlate">
              <a:avLst>
                <a:gd name="adj" fmla="val 36290"/>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Shape"/>
            <p:cNvSpPr>
              <a:spLocks noChangeAspect="1"/>
            </p:cNvSpPr>
            <p:nvPr userDrawn="1"/>
          </p:nvSpPr>
          <p:spPr>
            <a:xfrm>
              <a:off x="0" y="10633"/>
              <a:ext cx="2872114" cy="5148072"/>
            </a:xfrm>
            <a:prstGeom prst="homePlate">
              <a:avLst>
                <a:gd name="adj" fmla="val 36290"/>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Bottom Rectangle"/>
            <p:cNvSpPr/>
            <p:nvPr userDrawn="1"/>
          </p:nvSpPr>
          <p:spPr>
            <a:xfrm flipV="1">
              <a:off x="0" y="4096601"/>
              <a:ext cx="9144000" cy="10594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29AC056E-D0DB-9606-7CAD-71C4888CFBEA}"/>
              </a:ext>
            </a:extLst>
          </p:cNvPr>
          <p:cNvSpPr/>
          <p:nvPr userDrawn="1"/>
        </p:nvSpPr>
        <p:spPr>
          <a:xfrm>
            <a:off x="0" y="4085968"/>
            <a:ext cx="9144000" cy="3200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 name="Title Placeholder"/>
          <p:cNvSpPr>
            <a:spLocks noGrp="1"/>
          </p:cNvSpPr>
          <p:nvPr userDrawn="1">
            <p:ph type="ctrTitle" hasCustomPrompt="1"/>
          </p:nvPr>
        </p:nvSpPr>
        <p:spPr>
          <a:xfrm>
            <a:off x="457201" y="874630"/>
            <a:ext cx="8229600" cy="1687227"/>
          </a:xfrm>
        </p:spPr>
        <p:txBody>
          <a:bodyPr lIns="0" tIns="0" rIns="0" bIns="0" anchor="b">
            <a:noAutofit/>
          </a:bodyPr>
          <a:lstStyle>
            <a:lvl1pPr algn="r">
              <a:defRPr sz="2800" b="1" i="0" spc="-100" baseline="0">
                <a:solidFill>
                  <a:srgbClr val="2D2E2F"/>
                </a:solidFill>
                <a:latin typeface="+mj-lt"/>
                <a:cs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a:t>Presentation Title (Must Define for Accessibility)</a:t>
            </a:r>
          </a:p>
        </p:txBody>
      </p:sp>
      <p:sp>
        <p:nvSpPr>
          <p:cNvPr id="11" name="Presenter Name(s) Placeholder"/>
          <p:cNvSpPr>
            <a:spLocks noGrp="1"/>
          </p:cNvSpPr>
          <p:nvPr userDrawn="1">
            <p:ph type="subTitle" idx="1" hasCustomPrompt="1"/>
          </p:nvPr>
        </p:nvSpPr>
        <p:spPr>
          <a:xfrm>
            <a:off x="457199" y="2571749"/>
            <a:ext cx="8229600" cy="944601"/>
          </a:xfrm>
        </p:spPr>
        <p:txBody>
          <a:bodyPr lIns="0" tIns="0" rIns="0" bIns="0" anchor="t">
            <a:noAutofit/>
          </a:bodyPr>
          <a:lstStyle>
            <a:lvl1pPr marL="0" indent="0" algn="r">
              <a:buNone/>
              <a:defRPr sz="1800" b="0" i="1" spc="100">
                <a:solidFill>
                  <a:srgbClr val="2D2E2F"/>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Name(s) here </a:t>
            </a:r>
          </a:p>
        </p:txBody>
      </p:sp>
      <p:sp>
        <p:nvSpPr>
          <p:cNvPr id="9" name="Date Placeholder"/>
          <p:cNvSpPr>
            <a:spLocks noGrp="1"/>
          </p:cNvSpPr>
          <p:nvPr userDrawn="1">
            <p:ph type="dt" sz="half" idx="2"/>
          </p:nvPr>
        </p:nvSpPr>
        <p:spPr>
          <a:xfrm>
            <a:off x="4907917" y="4599795"/>
            <a:ext cx="3778882" cy="355932"/>
          </a:xfrm>
          <a:prstGeom prst="rect">
            <a:avLst/>
          </a:prstGeom>
        </p:spPr>
        <p:txBody>
          <a:bodyPr vert="horz" lIns="0" tIns="0" rIns="0" bIns="0" rtlCol="0" anchor="ctr"/>
          <a:lstStyle>
            <a:lvl1pPr algn="r" fontAlgn="auto">
              <a:spcBef>
                <a:spcPts val="0"/>
              </a:spcBef>
              <a:spcAft>
                <a:spcPts val="0"/>
              </a:spcAft>
              <a:defRPr lang="en-US" sz="1800" smtClean="0">
                <a:solidFill>
                  <a:srgbClr val="3D4551"/>
                </a:solidFill>
                <a:latin typeface="Montserrat" panose="00000500000000000000" pitchFamily="2" charset="0"/>
              </a:defRPr>
            </a:lvl1pPr>
          </a:lstStyle>
          <a:p>
            <a:pPr>
              <a:defRPr/>
            </a:pPr>
            <a:r>
              <a:rPr lang="en-US" dirty="0"/>
              <a:t>INSERT DATE</a:t>
            </a:r>
          </a:p>
        </p:txBody>
      </p:sp>
      <p:pic>
        <p:nvPicPr>
          <p:cNvPr id="2" name="NCI Logo" descr="NCI-Logo-Color.png">
            <a:extLst>
              <a:ext uri="{FF2B5EF4-FFF2-40B4-BE49-F238E27FC236}">
                <a16:creationId xmlns:a16="http://schemas.microsoft.com/office/drawing/2014/main" id="{03E94616-EDD1-5B78-32FC-159D2A6EB74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587261"/>
            <a:ext cx="3993515" cy="381000"/>
          </a:xfrm>
          <a:prstGeom prst="rect">
            <a:avLst/>
          </a:prstGeom>
        </p:spPr>
      </p:pic>
      <p:pic>
        <p:nvPicPr>
          <p:cNvPr id="13" name="Picture 12">
            <a:extLst>
              <a:ext uri="{FF2B5EF4-FFF2-40B4-BE49-F238E27FC236}">
                <a16:creationId xmlns:a16="http://schemas.microsoft.com/office/drawing/2014/main" id="{A6AFB0A9-09B1-D675-9E22-1A0065D09CC0}"/>
              </a:ext>
            </a:extLst>
          </p:cNvPr>
          <p:cNvPicPr>
            <a:picLocks noChangeAspect="1"/>
          </p:cNvPicPr>
          <p:nvPr userDrawn="1"/>
        </p:nvPicPr>
        <p:blipFill>
          <a:blip r:embed="rId3"/>
          <a:stretch>
            <a:fillRect/>
          </a:stretch>
        </p:blipFill>
        <p:spPr>
          <a:xfrm>
            <a:off x="5394959" y="3874213"/>
            <a:ext cx="3291840" cy="117564"/>
          </a:xfrm>
          <a:prstGeom prst="rect">
            <a:avLst/>
          </a:prstGeom>
        </p:spPr>
      </p:pic>
      <p:sp>
        <p:nvSpPr>
          <p:cNvPr id="4" name="TextBox 3">
            <a:extLst>
              <a:ext uri="{FF2B5EF4-FFF2-40B4-BE49-F238E27FC236}">
                <a16:creationId xmlns:a16="http://schemas.microsoft.com/office/drawing/2014/main" id="{51375254-6BBE-56EB-DE3D-DD45671D152A}"/>
              </a:ext>
            </a:extLst>
          </p:cNvPr>
          <p:cNvSpPr txBox="1"/>
          <p:nvPr userDrawn="1"/>
        </p:nvSpPr>
        <p:spPr>
          <a:xfrm>
            <a:off x="4313978" y="4104772"/>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pic>
        <p:nvPicPr>
          <p:cNvPr id="8" name="Picture 7" descr="A blue square with white text&#10;&#10;Description automatically generated">
            <a:extLst>
              <a:ext uri="{FF2B5EF4-FFF2-40B4-BE49-F238E27FC236}">
                <a16:creationId xmlns:a16="http://schemas.microsoft.com/office/drawing/2014/main" id="{E5A8BD77-9397-462B-6F53-885B6B89A13E}"/>
              </a:ext>
            </a:extLst>
          </p:cNvPr>
          <p:cNvPicPr>
            <a:picLocks noChangeAspect="1"/>
          </p:cNvPicPr>
          <p:nvPr userDrawn="1"/>
        </p:nvPicPr>
        <p:blipFill>
          <a:blip r:embed="rId4"/>
          <a:stretch>
            <a:fillRect/>
          </a:stretch>
        </p:blipFill>
        <p:spPr>
          <a:xfrm>
            <a:off x="7928635" y="93207"/>
            <a:ext cx="758165" cy="758165"/>
          </a:xfrm>
          <a:prstGeom prst="rect">
            <a:avLst/>
          </a:prstGeom>
        </p:spPr>
      </p:pic>
    </p:spTree>
    <p:extLst>
      <p:ext uri="{BB962C8B-B14F-4D97-AF65-F5344CB8AC3E}">
        <p14:creationId xmlns:p14="http://schemas.microsoft.com/office/powerpoint/2010/main" val="33345648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grpSp>
        <p:nvGrpSpPr>
          <p:cNvPr id="2" name="Background Shapes">
            <a:extLst>
              <a:ext uri="{FF2B5EF4-FFF2-40B4-BE49-F238E27FC236}">
                <a16:creationId xmlns:a16="http://schemas.microsoft.com/office/drawing/2014/main" id="{4CA462BA-ADF7-F7CB-CA9E-DD0AE4185A44}"/>
              </a:ext>
              <a:ext uri="{C183D7F6-B498-43B3-948B-1728B52AA6E4}">
                <adec:decorative xmlns:adec="http://schemas.microsoft.com/office/drawing/2017/decorative" val="1"/>
              </a:ext>
            </a:extLst>
          </p:cNvPr>
          <p:cNvGrpSpPr/>
          <p:nvPr userDrawn="1"/>
        </p:nvGrpSpPr>
        <p:grpSpPr>
          <a:xfrm>
            <a:off x="0" y="0"/>
            <a:ext cx="4059158" cy="5148072"/>
            <a:chOff x="0" y="0"/>
            <a:chExt cx="4059158" cy="5148072"/>
          </a:xfrm>
        </p:grpSpPr>
        <p:sp>
          <p:nvSpPr>
            <p:cNvPr id="12" name="Middle Shape"/>
            <p:cNvSpPr>
              <a:spLocks noChangeAspect="1"/>
            </p:cNvSpPr>
            <p:nvPr userDrawn="1"/>
          </p:nvSpPr>
          <p:spPr>
            <a:xfrm>
              <a:off x="1187044" y="0"/>
              <a:ext cx="2872114" cy="5148072"/>
            </a:xfrm>
            <a:prstGeom prst="homePlate">
              <a:avLst>
                <a:gd name="adj" fmla="val 36290"/>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Shape"/>
            <p:cNvSpPr>
              <a:spLocks noChangeAspect="1"/>
            </p:cNvSpPr>
            <p:nvPr userDrawn="1"/>
          </p:nvSpPr>
          <p:spPr>
            <a:xfrm>
              <a:off x="0" y="0"/>
              <a:ext cx="2872114" cy="5148072"/>
            </a:xfrm>
            <a:prstGeom prst="homePlate">
              <a:avLst>
                <a:gd name="adj" fmla="val 36290"/>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itle Placeholder"/>
          <p:cNvSpPr>
            <a:spLocks noGrp="1"/>
          </p:cNvSpPr>
          <p:nvPr>
            <p:ph type="title" hasCustomPrompt="1"/>
          </p:nvPr>
        </p:nvSpPr>
        <p:spPr>
          <a:xfrm>
            <a:off x="228600" y="1371600"/>
            <a:ext cx="3282696" cy="1371600"/>
          </a:xfrm>
        </p:spPr>
        <p:txBody>
          <a:bodyPr lIns="0" tIns="0" rIns="0" bIns="0" anchor="b">
            <a:noAutofit/>
          </a:bodyPr>
          <a:lstStyle>
            <a:lvl1pPr algn="r">
              <a:lnSpc>
                <a:spcPct val="90000"/>
              </a:lnSpc>
              <a:defRPr sz="2400" b="1" i="0" spc="-100" baseline="0">
                <a:solidFill>
                  <a:srgbClr val="14315C"/>
                </a:solidFill>
                <a:latin typeface="+mj-lt"/>
                <a:cs typeface="Arial" panose="020B0604020202020204" pitchFamily="34" charset="0"/>
              </a:defRPr>
            </a:lvl1pPr>
          </a:lstStyle>
          <a:p>
            <a:pPr marL="0" marR="0" lvl="0" indent="0" algn="r" defTabSz="457200" rtl="0" eaLnBrk="1" fontAlgn="base" latinLnBrk="0" hangingPunct="1">
              <a:lnSpc>
                <a:spcPct val="90000"/>
              </a:lnSpc>
              <a:spcBef>
                <a:spcPct val="0"/>
              </a:spcBef>
              <a:spcAft>
                <a:spcPct val="0"/>
              </a:spcAft>
              <a:buClrTx/>
              <a:buSzTx/>
              <a:buFontTx/>
              <a:buNone/>
              <a:tabLst/>
              <a:defRPr/>
            </a:pPr>
            <a:r>
              <a:rPr lang="en-US" dirty="0"/>
              <a:t>Agenda Title (Must Define for Accessibility)</a:t>
            </a:r>
          </a:p>
        </p:txBody>
      </p:sp>
      <p:sp>
        <p:nvSpPr>
          <p:cNvPr id="11" name="Agenda Placeholder"/>
          <p:cNvSpPr>
            <a:spLocks noGrp="1"/>
          </p:cNvSpPr>
          <p:nvPr>
            <p:ph type="body" sz="quarter" idx="11" hasCustomPrompt="1"/>
          </p:nvPr>
        </p:nvSpPr>
        <p:spPr>
          <a:xfrm>
            <a:off x="4334256" y="0"/>
            <a:ext cx="4297680" cy="457672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rgbClr val="3D455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rgbClr val="319FBE"/>
              </a:buClr>
              <a:buSzTx/>
              <a:buFont typeface="Wingdings" charset="2"/>
              <a:buChar char="§"/>
              <a:tabLst/>
              <a:defRPr lang="en-US" sz="18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lvl="1"/>
            <a:r>
              <a:rPr lang="en-US" dirty="0"/>
              <a:t>Agenda Item 3a</a:t>
            </a:r>
          </a:p>
          <a:p>
            <a:pPr lvl="1"/>
            <a:r>
              <a:rPr lang="en-US" dirty="0"/>
              <a:t>Agenda Item 3b</a:t>
            </a:r>
          </a:p>
        </p:txBody>
      </p:sp>
      <p:sp>
        <p:nvSpPr>
          <p:cNvPr id="4" name="Slide Number">
            <a:extLst>
              <a:ext uri="{FF2B5EF4-FFF2-40B4-BE49-F238E27FC236}">
                <a16:creationId xmlns:a16="http://schemas.microsoft.com/office/drawing/2014/main" id="{98ACF900-98AF-2FB8-8327-4B41EC00343A}"/>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7" name="Group 6">
            <a:extLst>
              <a:ext uri="{FF2B5EF4-FFF2-40B4-BE49-F238E27FC236}">
                <a16:creationId xmlns:a16="http://schemas.microsoft.com/office/drawing/2014/main" id="{E03E2598-ED40-BFEC-C51E-AE0A3F5FE0E3}"/>
              </a:ext>
            </a:extLst>
          </p:cNvPr>
          <p:cNvGrpSpPr/>
          <p:nvPr userDrawn="1"/>
        </p:nvGrpSpPr>
        <p:grpSpPr>
          <a:xfrm>
            <a:off x="0" y="4522731"/>
            <a:ext cx="9143999" cy="561775"/>
            <a:chOff x="0" y="4522731"/>
            <a:chExt cx="9143999" cy="561775"/>
          </a:xfrm>
        </p:grpSpPr>
        <p:grpSp>
          <p:nvGrpSpPr>
            <p:cNvPr id="9" name="Group 8">
              <a:extLst>
                <a:ext uri="{FF2B5EF4-FFF2-40B4-BE49-F238E27FC236}">
                  <a16:creationId xmlns:a16="http://schemas.microsoft.com/office/drawing/2014/main" id="{88B83879-D909-5348-F352-54F4F88714FE}"/>
                </a:ext>
              </a:extLst>
            </p:cNvPr>
            <p:cNvGrpSpPr/>
            <p:nvPr userDrawn="1"/>
          </p:nvGrpSpPr>
          <p:grpSpPr>
            <a:xfrm>
              <a:off x="0" y="4568898"/>
              <a:ext cx="9143999" cy="515608"/>
              <a:chOff x="0" y="4568898"/>
              <a:chExt cx="9143999" cy="515608"/>
            </a:xfrm>
          </p:grpSpPr>
          <p:grpSp>
            <p:nvGrpSpPr>
              <p:cNvPr id="14" name="Group 13">
                <a:extLst>
                  <a:ext uri="{FF2B5EF4-FFF2-40B4-BE49-F238E27FC236}">
                    <a16:creationId xmlns:a16="http://schemas.microsoft.com/office/drawing/2014/main" id="{322519CE-C4F1-9F5E-90AF-8EA7041BE5F9}"/>
                  </a:ext>
                </a:extLst>
              </p:cNvPr>
              <p:cNvGrpSpPr/>
              <p:nvPr userDrawn="1"/>
            </p:nvGrpSpPr>
            <p:grpSpPr>
              <a:xfrm>
                <a:off x="0" y="4615958"/>
                <a:ext cx="9143999" cy="468548"/>
                <a:chOff x="0" y="4615958"/>
                <a:chExt cx="9143999" cy="468548"/>
              </a:xfrm>
            </p:grpSpPr>
            <p:pic>
              <p:nvPicPr>
                <p:cNvPr id="16" name="NCI Logo" descr="NCI-Logo-Gray-Knock-NEW.png">
                  <a:extLst>
                    <a:ext uri="{FF2B5EF4-FFF2-40B4-BE49-F238E27FC236}">
                      <a16:creationId xmlns:a16="http://schemas.microsoft.com/office/drawing/2014/main" id="{4EDDE399-010A-E4D6-DC3E-F52730F42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17" name="Rectangle 16">
                  <a:extLst>
                    <a:ext uri="{FF2B5EF4-FFF2-40B4-BE49-F238E27FC236}">
                      <a16:creationId xmlns:a16="http://schemas.microsoft.com/office/drawing/2014/main" id="{AC9B8899-6545-A6B2-45E9-B4C7285B92B2}"/>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5" name="TextBox 14">
                <a:extLst>
                  <a:ext uri="{FF2B5EF4-FFF2-40B4-BE49-F238E27FC236}">
                    <a16:creationId xmlns:a16="http://schemas.microsoft.com/office/drawing/2014/main" id="{E7FE9100-926D-C1A9-AA10-FA52CA63B732}"/>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0" name="TextBox 9">
              <a:extLst>
                <a:ext uri="{FF2B5EF4-FFF2-40B4-BE49-F238E27FC236}">
                  <a16:creationId xmlns:a16="http://schemas.microsoft.com/office/drawing/2014/main" id="{3E4FBE9B-178E-19CA-0B66-3FAEB102D9F7}"/>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718844157"/>
      </p:ext>
    </p:extLst>
  </p:cSld>
  <p:clrMapOvr>
    <a:masterClrMapping/>
  </p:clrMapOvr>
  <p:extLst>
    <p:ext uri="{DCECCB84-F9BA-43D5-87BE-67443E8EF086}">
      <p15:sldGuideLst xmlns:p15="http://schemas.microsoft.com/office/powerpoint/2012/main">
        <p15:guide id="1" orient="horz" pos="30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Section Break">
    <p:spTree>
      <p:nvGrpSpPr>
        <p:cNvPr id="1" name=""/>
        <p:cNvGrpSpPr/>
        <p:nvPr/>
      </p:nvGrpSpPr>
      <p:grpSpPr>
        <a:xfrm>
          <a:off x="0" y="0"/>
          <a:ext cx="0" cy="0"/>
          <a:chOff x="0" y="0"/>
          <a:chExt cx="0" cy="0"/>
        </a:xfrm>
      </p:grpSpPr>
      <p:grpSp>
        <p:nvGrpSpPr>
          <p:cNvPr id="2" name="Background Shapes">
            <a:extLst>
              <a:ext uri="{FF2B5EF4-FFF2-40B4-BE49-F238E27FC236}">
                <a16:creationId xmlns:a16="http://schemas.microsoft.com/office/drawing/2014/main" id="{6BA40B60-5274-F9F6-11EB-285B75CDCF56}"/>
              </a:ext>
              <a:ext uri="{C183D7F6-B498-43B3-948B-1728B52AA6E4}">
                <adec:decorative xmlns:adec="http://schemas.microsoft.com/office/drawing/2017/decorative" val="1"/>
              </a:ext>
            </a:extLst>
          </p:cNvPr>
          <p:cNvGrpSpPr/>
          <p:nvPr userDrawn="1"/>
        </p:nvGrpSpPr>
        <p:grpSpPr>
          <a:xfrm>
            <a:off x="0" y="0"/>
            <a:ext cx="8458198" cy="5143500"/>
            <a:chOff x="0" y="0"/>
            <a:chExt cx="8458198" cy="5143500"/>
          </a:xfrm>
        </p:grpSpPr>
        <p:sp>
          <p:nvSpPr>
            <p:cNvPr id="11" name="Middle Shape"/>
            <p:cNvSpPr/>
            <p:nvPr userDrawn="1"/>
          </p:nvSpPr>
          <p:spPr>
            <a:xfrm>
              <a:off x="0" y="0"/>
              <a:ext cx="8458198" cy="5143500"/>
            </a:xfrm>
            <a:prstGeom prst="homePlate">
              <a:avLst>
                <a:gd name="adj" fmla="val 20935"/>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Shape"/>
            <p:cNvSpPr/>
            <p:nvPr userDrawn="1"/>
          </p:nvSpPr>
          <p:spPr>
            <a:xfrm>
              <a:off x="0" y="0"/>
              <a:ext cx="7289798" cy="5143500"/>
            </a:xfrm>
            <a:prstGeom prst="homePlate">
              <a:avLst>
                <a:gd name="adj" fmla="val 20935"/>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Title Placeholder"/>
          <p:cNvSpPr>
            <a:spLocks noGrp="1"/>
          </p:cNvSpPr>
          <p:nvPr>
            <p:ph type="ctrTitle" hasCustomPrompt="1"/>
          </p:nvPr>
        </p:nvSpPr>
        <p:spPr>
          <a:xfrm>
            <a:off x="539557" y="1817370"/>
            <a:ext cx="5713325" cy="1371600"/>
          </a:xfrm>
        </p:spPr>
        <p:txBody>
          <a:bodyPr lIns="0" tIns="0" rIns="0" bIns="0" anchor="b">
            <a:noAutofit/>
          </a:bodyPr>
          <a:lstStyle>
            <a:lvl1pPr algn="r">
              <a:defRPr sz="2800" spc="-80">
                <a:solidFill>
                  <a:schemeClr val="bg1"/>
                </a:solidFill>
                <a:latin typeface="+mj-lt"/>
                <a:cs typeface="SapientSansBold"/>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a:t>Section Title (Must Define for Accessibility)</a:t>
            </a:r>
          </a:p>
        </p:txBody>
      </p:sp>
      <p:sp>
        <p:nvSpPr>
          <p:cNvPr id="10" name="Subtitle Placeholder"/>
          <p:cNvSpPr>
            <a:spLocks noGrp="1"/>
          </p:cNvSpPr>
          <p:nvPr>
            <p:ph type="subTitle" idx="1" hasCustomPrompt="1"/>
          </p:nvPr>
        </p:nvSpPr>
        <p:spPr>
          <a:xfrm>
            <a:off x="539557" y="3257550"/>
            <a:ext cx="5707016" cy="514350"/>
          </a:xfrm>
        </p:spPr>
        <p:txBody>
          <a:bodyPr lIns="0" tIns="0" rIns="0" bIns="0">
            <a:noAutofit/>
          </a:bodyPr>
          <a:lstStyle>
            <a:lvl1pPr marL="0" indent="0" algn="r">
              <a:buNone/>
              <a:defRPr sz="1800" b="0" i="1" spc="100">
                <a:solidFill>
                  <a:schemeClr val="bg1"/>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Slide Number"/>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sp>
        <p:nvSpPr>
          <p:cNvPr id="14" name="Slide Number">
            <a:extLst>
              <a:ext uri="{FF2B5EF4-FFF2-40B4-BE49-F238E27FC236}">
                <a16:creationId xmlns:a16="http://schemas.microsoft.com/office/drawing/2014/main" id="{50DEAB4B-F88E-14B1-6208-1BE051544DCF}"/>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25" name="Group 24">
            <a:extLst>
              <a:ext uri="{FF2B5EF4-FFF2-40B4-BE49-F238E27FC236}">
                <a16:creationId xmlns:a16="http://schemas.microsoft.com/office/drawing/2014/main" id="{F2DA61C9-F7E0-5377-EDCF-DFF943EB8075}"/>
              </a:ext>
            </a:extLst>
          </p:cNvPr>
          <p:cNvGrpSpPr/>
          <p:nvPr userDrawn="1"/>
        </p:nvGrpSpPr>
        <p:grpSpPr>
          <a:xfrm>
            <a:off x="0" y="4522731"/>
            <a:ext cx="9143999" cy="561775"/>
            <a:chOff x="0" y="4522731"/>
            <a:chExt cx="9143999" cy="561775"/>
          </a:xfrm>
        </p:grpSpPr>
        <p:grpSp>
          <p:nvGrpSpPr>
            <p:cNvPr id="26" name="Group 25">
              <a:extLst>
                <a:ext uri="{FF2B5EF4-FFF2-40B4-BE49-F238E27FC236}">
                  <a16:creationId xmlns:a16="http://schemas.microsoft.com/office/drawing/2014/main" id="{0F690339-79E4-D480-E8EC-45DEDBF3F936}"/>
                </a:ext>
              </a:extLst>
            </p:cNvPr>
            <p:cNvGrpSpPr/>
            <p:nvPr userDrawn="1"/>
          </p:nvGrpSpPr>
          <p:grpSpPr>
            <a:xfrm>
              <a:off x="0" y="4568898"/>
              <a:ext cx="9143999" cy="515608"/>
              <a:chOff x="0" y="4568898"/>
              <a:chExt cx="9143999" cy="515608"/>
            </a:xfrm>
          </p:grpSpPr>
          <p:grpSp>
            <p:nvGrpSpPr>
              <p:cNvPr id="28" name="Group 27">
                <a:extLst>
                  <a:ext uri="{FF2B5EF4-FFF2-40B4-BE49-F238E27FC236}">
                    <a16:creationId xmlns:a16="http://schemas.microsoft.com/office/drawing/2014/main" id="{199FDE76-94DB-20AC-F94C-351689B42299}"/>
                  </a:ext>
                </a:extLst>
              </p:cNvPr>
              <p:cNvGrpSpPr/>
              <p:nvPr userDrawn="1"/>
            </p:nvGrpSpPr>
            <p:grpSpPr>
              <a:xfrm>
                <a:off x="0" y="4615958"/>
                <a:ext cx="9143999" cy="468548"/>
                <a:chOff x="0" y="4615958"/>
                <a:chExt cx="9143999" cy="468548"/>
              </a:xfrm>
            </p:grpSpPr>
            <p:pic>
              <p:nvPicPr>
                <p:cNvPr id="30" name="NCI Logo" descr="NCI-Logo-Gray-Knock-NEW.png">
                  <a:extLst>
                    <a:ext uri="{FF2B5EF4-FFF2-40B4-BE49-F238E27FC236}">
                      <a16:creationId xmlns:a16="http://schemas.microsoft.com/office/drawing/2014/main" id="{E303751E-0A84-EDA8-C121-D371024E3B1C}"/>
                    </a:ext>
                  </a:extLst>
                </p:cNvPr>
                <p:cNvPicPr>
                  <a:picLocks noChangeAspect="1"/>
                </p:cNvPicPr>
                <p:nvPr userDrawn="1"/>
              </p:nvPicPr>
              <p:blipFill>
                <a:blip r:embed="rId2">
                  <a:biLevel thresh="75000"/>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31" name="Rectangle 30">
                  <a:extLst>
                    <a:ext uri="{FF2B5EF4-FFF2-40B4-BE49-F238E27FC236}">
                      <a16:creationId xmlns:a16="http://schemas.microsoft.com/office/drawing/2014/main" id="{6921708B-B275-19F2-015D-750B29989F83}"/>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9" name="TextBox 28">
                <a:extLst>
                  <a:ext uri="{FF2B5EF4-FFF2-40B4-BE49-F238E27FC236}">
                    <a16:creationId xmlns:a16="http://schemas.microsoft.com/office/drawing/2014/main" id="{70F0ABC4-96C3-FC32-7BA1-4ED281592BAC}"/>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27" name="TextBox 26">
              <a:extLst>
                <a:ext uri="{FF2B5EF4-FFF2-40B4-BE49-F238E27FC236}">
                  <a16:creationId xmlns:a16="http://schemas.microsoft.com/office/drawing/2014/main" id="{F18F6C62-4CFA-D171-3F99-5956A1C2269E}"/>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27440257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Section Break ALT">
    <p:spTree>
      <p:nvGrpSpPr>
        <p:cNvPr id="1" name=""/>
        <p:cNvGrpSpPr/>
        <p:nvPr/>
      </p:nvGrpSpPr>
      <p:grpSpPr>
        <a:xfrm>
          <a:off x="0" y="0"/>
          <a:ext cx="0" cy="0"/>
          <a:chOff x="0" y="0"/>
          <a:chExt cx="0" cy="0"/>
        </a:xfrm>
      </p:grpSpPr>
      <p:grpSp>
        <p:nvGrpSpPr>
          <p:cNvPr id="2" name="Background Shapes">
            <a:extLst>
              <a:ext uri="{FF2B5EF4-FFF2-40B4-BE49-F238E27FC236}">
                <a16:creationId xmlns:a16="http://schemas.microsoft.com/office/drawing/2014/main" id="{C1614810-0519-063F-01F1-CDC547C07B26}"/>
              </a:ext>
              <a:ext uri="{C183D7F6-B498-43B3-948B-1728B52AA6E4}">
                <adec:decorative xmlns:adec="http://schemas.microsoft.com/office/drawing/2017/decorative" val="1"/>
              </a:ext>
            </a:extLst>
          </p:cNvPr>
          <p:cNvGrpSpPr/>
          <p:nvPr userDrawn="1"/>
        </p:nvGrpSpPr>
        <p:grpSpPr>
          <a:xfrm>
            <a:off x="0" y="0"/>
            <a:ext cx="4395471" cy="5148072"/>
            <a:chOff x="0" y="0"/>
            <a:chExt cx="4395471" cy="5148072"/>
          </a:xfrm>
        </p:grpSpPr>
        <p:sp>
          <p:nvSpPr>
            <p:cNvPr id="7" name="Middle Shape"/>
            <p:cNvSpPr>
              <a:spLocks noChangeAspect="1"/>
            </p:cNvSpPr>
            <p:nvPr userDrawn="1"/>
          </p:nvSpPr>
          <p:spPr>
            <a:xfrm>
              <a:off x="1523357" y="0"/>
              <a:ext cx="2872114" cy="5148072"/>
            </a:xfrm>
            <a:prstGeom prst="homePlate">
              <a:avLst>
                <a:gd name="adj" fmla="val 36290"/>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Shape"/>
            <p:cNvSpPr>
              <a:spLocks noChangeAspect="1"/>
            </p:cNvSpPr>
            <p:nvPr userDrawn="1"/>
          </p:nvSpPr>
          <p:spPr>
            <a:xfrm>
              <a:off x="0" y="0"/>
              <a:ext cx="3228985" cy="5148072"/>
            </a:xfrm>
            <a:prstGeom prst="homePlate">
              <a:avLst>
                <a:gd name="adj" fmla="val 32357"/>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itle Placeholder"/>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3D4551"/>
                </a:solidFill>
                <a:latin typeface="+mj-lt"/>
                <a:cs typeface="SapientSansBold"/>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a:t>Alt Section Title (Must Define for Accessibility)</a:t>
            </a:r>
          </a:p>
        </p:txBody>
      </p:sp>
      <p:sp>
        <p:nvSpPr>
          <p:cNvPr id="9" name="Subtitle Placeholder"/>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800" b="0" i="1" spc="100">
                <a:solidFill>
                  <a:srgbClr val="11181D"/>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3" name="Slide Number">
            <a:extLst>
              <a:ext uri="{FF2B5EF4-FFF2-40B4-BE49-F238E27FC236}">
                <a16:creationId xmlns:a16="http://schemas.microsoft.com/office/drawing/2014/main" id="{328EE9A5-5E03-803D-988D-66726FCC54B5}"/>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8" name="Group 17">
            <a:extLst>
              <a:ext uri="{FF2B5EF4-FFF2-40B4-BE49-F238E27FC236}">
                <a16:creationId xmlns:a16="http://schemas.microsoft.com/office/drawing/2014/main" id="{0A5988DC-BB60-C1F7-31F9-BB887178FFFE}"/>
              </a:ext>
            </a:extLst>
          </p:cNvPr>
          <p:cNvGrpSpPr/>
          <p:nvPr userDrawn="1"/>
        </p:nvGrpSpPr>
        <p:grpSpPr>
          <a:xfrm>
            <a:off x="0" y="4522731"/>
            <a:ext cx="9143999" cy="561775"/>
            <a:chOff x="0" y="4522731"/>
            <a:chExt cx="9143999" cy="561775"/>
          </a:xfrm>
        </p:grpSpPr>
        <p:grpSp>
          <p:nvGrpSpPr>
            <p:cNvPr id="19" name="Group 18">
              <a:extLst>
                <a:ext uri="{FF2B5EF4-FFF2-40B4-BE49-F238E27FC236}">
                  <a16:creationId xmlns:a16="http://schemas.microsoft.com/office/drawing/2014/main" id="{066A1DFF-F67C-9F3F-0DAC-B4D7EC87ED94}"/>
                </a:ext>
              </a:extLst>
            </p:cNvPr>
            <p:cNvGrpSpPr/>
            <p:nvPr userDrawn="1"/>
          </p:nvGrpSpPr>
          <p:grpSpPr>
            <a:xfrm>
              <a:off x="0" y="4568898"/>
              <a:ext cx="9143999" cy="515608"/>
              <a:chOff x="0" y="4568898"/>
              <a:chExt cx="9143999" cy="515608"/>
            </a:xfrm>
          </p:grpSpPr>
          <p:grpSp>
            <p:nvGrpSpPr>
              <p:cNvPr id="21" name="Group 20">
                <a:extLst>
                  <a:ext uri="{FF2B5EF4-FFF2-40B4-BE49-F238E27FC236}">
                    <a16:creationId xmlns:a16="http://schemas.microsoft.com/office/drawing/2014/main" id="{B043BF78-C6A9-47C2-A4E0-0222C3A2C1FE}"/>
                  </a:ext>
                </a:extLst>
              </p:cNvPr>
              <p:cNvGrpSpPr/>
              <p:nvPr userDrawn="1"/>
            </p:nvGrpSpPr>
            <p:grpSpPr>
              <a:xfrm>
                <a:off x="0" y="4615958"/>
                <a:ext cx="9143999" cy="468548"/>
                <a:chOff x="0" y="4615958"/>
                <a:chExt cx="9143999" cy="468548"/>
              </a:xfrm>
            </p:grpSpPr>
            <p:pic>
              <p:nvPicPr>
                <p:cNvPr id="23" name="NCI Logo" descr="NCI-Logo-Gray-Knock-NEW.png">
                  <a:extLst>
                    <a:ext uri="{FF2B5EF4-FFF2-40B4-BE49-F238E27FC236}">
                      <a16:creationId xmlns:a16="http://schemas.microsoft.com/office/drawing/2014/main" id="{A9A079B5-D0E0-B446-ECEF-66BCE1378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4" name="Rectangle 23">
                  <a:extLst>
                    <a:ext uri="{FF2B5EF4-FFF2-40B4-BE49-F238E27FC236}">
                      <a16:creationId xmlns:a16="http://schemas.microsoft.com/office/drawing/2014/main" id="{04E38235-20A0-A2A0-076A-8F6711EC50BA}"/>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2" name="TextBox 21">
                <a:extLst>
                  <a:ext uri="{FF2B5EF4-FFF2-40B4-BE49-F238E27FC236}">
                    <a16:creationId xmlns:a16="http://schemas.microsoft.com/office/drawing/2014/main" id="{DF441016-6D84-8C67-40D9-0410970CF0D2}"/>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20" name="TextBox 19">
              <a:extLst>
                <a:ext uri="{FF2B5EF4-FFF2-40B4-BE49-F238E27FC236}">
                  <a16:creationId xmlns:a16="http://schemas.microsoft.com/office/drawing/2014/main" id="{6B8E1915-F129-FD79-02D2-84516D7BC455}"/>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72543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spTree>
      <p:nvGrpSpPr>
        <p:cNvPr id="1" name=""/>
        <p:cNvGrpSpPr/>
        <p:nvPr/>
      </p:nvGrpSpPr>
      <p:grpSpPr>
        <a:xfrm>
          <a:off x="0" y="0"/>
          <a:ext cx="0" cy="0"/>
          <a:chOff x="0" y="0"/>
          <a:chExt cx="0" cy="0"/>
        </a:xfrm>
      </p:grpSpPr>
      <p:grpSp>
        <p:nvGrpSpPr>
          <p:cNvPr id="2" name="Background Shapes">
            <a:extLst>
              <a:ext uri="{FF2B5EF4-FFF2-40B4-BE49-F238E27FC236}">
                <a16:creationId xmlns:a16="http://schemas.microsoft.com/office/drawing/2014/main" id="{6BA40B60-5274-F9F6-11EB-285B75CDCF56}"/>
              </a:ext>
              <a:ext uri="{C183D7F6-B498-43B3-948B-1728B52AA6E4}">
                <adec:decorative xmlns:adec="http://schemas.microsoft.com/office/drawing/2017/decorative" val="1"/>
              </a:ext>
            </a:extLst>
          </p:cNvPr>
          <p:cNvGrpSpPr/>
          <p:nvPr userDrawn="1"/>
        </p:nvGrpSpPr>
        <p:grpSpPr>
          <a:xfrm>
            <a:off x="0" y="0"/>
            <a:ext cx="8458198" cy="5143500"/>
            <a:chOff x="0" y="0"/>
            <a:chExt cx="8458198" cy="5143500"/>
          </a:xfrm>
        </p:grpSpPr>
        <p:sp>
          <p:nvSpPr>
            <p:cNvPr id="11" name="Middle Shape"/>
            <p:cNvSpPr/>
            <p:nvPr userDrawn="1"/>
          </p:nvSpPr>
          <p:spPr>
            <a:xfrm>
              <a:off x="0" y="0"/>
              <a:ext cx="8458198" cy="5143500"/>
            </a:xfrm>
            <a:prstGeom prst="homePlate">
              <a:avLst>
                <a:gd name="adj" fmla="val 20935"/>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Shape"/>
            <p:cNvSpPr/>
            <p:nvPr userDrawn="1"/>
          </p:nvSpPr>
          <p:spPr>
            <a:xfrm>
              <a:off x="0" y="0"/>
              <a:ext cx="7289798" cy="5143500"/>
            </a:xfrm>
            <a:prstGeom prst="homePlate">
              <a:avLst>
                <a:gd name="adj" fmla="val 20935"/>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Title Placeholder"/>
          <p:cNvSpPr>
            <a:spLocks noGrp="1"/>
          </p:cNvSpPr>
          <p:nvPr>
            <p:ph type="ctrTitle" hasCustomPrompt="1"/>
          </p:nvPr>
        </p:nvSpPr>
        <p:spPr>
          <a:xfrm>
            <a:off x="539557" y="1817370"/>
            <a:ext cx="5713325" cy="1371600"/>
          </a:xfrm>
        </p:spPr>
        <p:txBody>
          <a:bodyPr lIns="0" tIns="0" rIns="0" bIns="0" anchor="b">
            <a:noAutofit/>
          </a:bodyPr>
          <a:lstStyle>
            <a:lvl1pPr algn="r">
              <a:defRPr sz="2800" spc="-80">
                <a:solidFill>
                  <a:schemeClr val="bg1"/>
                </a:solidFill>
                <a:latin typeface="+mj-lt"/>
                <a:cs typeface="SapientSansBold"/>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a:t>Section Title (Must Define for Accessibility)</a:t>
            </a:r>
          </a:p>
        </p:txBody>
      </p:sp>
      <p:sp>
        <p:nvSpPr>
          <p:cNvPr id="10" name="Subtitle Placeholder"/>
          <p:cNvSpPr>
            <a:spLocks noGrp="1"/>
          </p:cNvSpPr>
          <p:nvPr>
            <p:ph type="subTitle" idx="1" hasCustomPrompt="1"/>
          </p:nvPr>
        </p:nvSpPr>
        <p:spPr>
          <a:xfrm>
            <a:off x="539557" y="3257550"/>
            <a:ext cx="5707016" cy="514350"/>
          </a:xfrm>
        </p:spPr>
        <p:txBody>
          <a:bodyPr lIns="0" tIns="0" rIns="0" bIns="0">
            <a:noAutofit/>
          </a:bodyPr>
          <a:lstStyle>
            <a:lvl1pPr marL="0" indent="0" algn="r">
              <a:buNone/>
              <a:defRPr sz="1800" b="0" i="1" spc="100">
                <a:solidFill>
                  <a:schemeClr val="bg1"/>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Slide Number"/>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sp>
        <p:nvSpPr>
          <p:cNvPr id="14" name="Slide Number">
            <a:extLst>
              <a:ext uri="{FF2B5EF4-FFF2-40B4-BE49-F238E27FC236}">
                <a16:creationId xmlns:a16="http://schemas.microsoft.com/office/drawing/2014/main" id="{50DEAB4B-F88E-14B1-6208-1BE051544DCF}"/>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25" name="Group 24">
            <a:extLst>
              <a:ext uri="{FF2B5EF4-FFF2-40B4-BE49-F238E27FC236}">
                <a16:creationId xmlns:a16="http://schemas.microsoft.com/office/drawing/2014/main" id="{F2DA61C9-F7E0-5377-EDCF-DFF943EB8075}"/>
              </a:ext>
            </a:extLst>
          </p:cNvPr>
          <p:cNvGrpSpPr/>
          <p:nvPr userDrawn="1"/>
        </p:nvGrpSpPr>
        <p:grpSpPr>
          <a:xfrm>
            <a:off x="0" y="4522731"/>
            <a:ext cx="9143999" cy="561775"/>
            <a:chOff x="0" y="4522731"/>
            <a:chExt cx="9143999" cy="561775"/>
          </a:xfrm>
        </p:grpSpPr>
        <p:grpSp>
          <p:nvGrpSpPr>
            <p:cNvPr id="26" name="Group 25">
              <a:extLst>
                <a:ext uri="{FF2B5EF4-FFF2-40B4-BE49-F238E27FC236}">
                  <a16:creationId xmlns:a16="http://schemas.microsoft.com/office/drawing/2014/main" id="{0F690339-79E4-D480-E8EC-45DEDBF3F936}"/>
                </a:ext>
              </a:extLst>
            </p:cNvPr>
            <p:cNvGrpSpPr/>
            <p:nvPr userDrawn="1"/>
          </p:nvGrpSpPr>
          <p:grpSpPr>
            <a:xfrm>
              <a:off x="0" y="4568898"/>
              <a:ext cx="9143999" cy="515608"/>
              <a:chOff x="0" y="4568898"/>
              <a:chExt cx="9143999" cy="515608"/>
            </a:xfrm>
          </p:grpSpPr>
          <p:grpSp>
            <p:nvGrpSpPr>
              <p:cNvPr id="28" name="Group 27">
                <a:extLst>
                  <a:ext uri="{FF2B5EF4-FFF2-40B4-BE49-F238E27FC236}">
                    <a16:creationId xmlns:a16="http://schemas.microsoft.com/office/drawing/2014/main" id="{199FDE76-94DB-20AC-F94C-351689B42299}"/>
                  </a:ext>
                </a:extLst>
              </p:cNvPr>
              <p:cNvGrpSpPr/>
              <p:nvPr userDrawn="1"/>
            </p:nvGrpSpPr>
            <p:grpSpPr>
              <a:xfrm>
                <a:off x="0" y="4615958"/>
                <a:ext cx="9143999" cy="468548"/>
                <a:chOff x="0" y="4615958"/>
                <a:chExt cx="9143999" cy="468548"/>
              </a:xfrm>
            </p:grpSpPr>
            <p:pic>
              <p:nvPicPr>
                <p:cNvPr id="30" name="NCI Logo" descr="NCI-Logo-Gray-Knock-NEW.png">
                  <a:extLst>
                    <a:ext uri="{FF2B5EF4-FFF2-40B4-BE49-F238E27FC236}">
                      <a16:creationId xmlns:a16="http://schemas.microsoft.com/office/drawing/2014/main" id="{E303751E-0A84-EDA8-C121-D371024E3B1C}"/>
                    </a:ext>
                  </a:extLst>
                </p:cNvPr>
                <p:cNvPicPr>
                  <a:picLocks noChangeAspect="1"/>
                </p:cNvPicPr>
                <p:nvPr userDrawn="1"/>
              </p:nvPicPr>
              <p:blipFill>
                <a:blip r:embed="rId2">
                  <a:biLevel thresh="75000"/>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31" name="Rectangle 30">
                  <a:extLst>
                    <a:ext uri="{FF2B5EF4-FFF2-40B4-BE49-F238E27FC236}">
                      <a16:creationId xmlns:a16="http://schemas.microsoft.com/office/drawing/2014/main" id="{6921708B-B275-19F2-015D-750B29989F83}"/>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9" name="TextBox 28">
                <a:extLst>
                  <a:ext uri="{FF2B5EF4-FFF2-40B4-BE49-F238E27FC236}">
                    <a16:creationId xmlns:a16="http://schemas.microsoft.com/office/drawing/2014/main" id="{70F0ABC4-96C3-FC32-7BA1-4ED281592BAC}"/>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27" name="TextBox 26">
              <a:extLst>
                <a:ext uri="{FF2B5EF4-FFF2-40B4-BE49-F238E27FC236}">
                  <a16:creationId xmlns:a16="http://schemas.microsoft.com/office/drawing/2014/main" id="{F18F6C62-4CFA-D171-3F99-5956A1C2269E}"/>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5622513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grpSp>
        <p:nvGrpSpPr>
          <p:cNvPr id="3" name="Background Shapes">
            <a:extLst>
              <a:ext uri="{FF2B5EF4-FFF2-40B4-BE49-F238E27FC236}">
                <a16:creationId xmlns:a16="http://schemas.microsoft.com/office/drawing/2014/main" id="{26EA1998-CA99-BA64-CDF8-EDFB5595D25E}"/>
              </a:ext>
              <a:ext uri="{C183D7F6-B498-43B3-948B-1728B52AA6E4}">
                <adec:decorative xmlns:adec="http://schemas.microsoft.com/office/drawing/2017/decorative" val="1"/>
              </a:ext>
            </a:extLst>
          </p:cNvPr>
          <p:cNvGrpSpPr/>
          <p:nvPr userDrawn="1"/>
        </p:nvGrpSpPr>
        <p:grpSpPr>
          <a:xfrm>
            <a:off x="0" y="0"/>
            <a:ext cx="8458198" cy="5143500"/>
            <a:chOff x="0" y="0"/>
            <a:chExt cx="8458198" cy="5143500"/>
          </a:xfrm>
        </p:grpSpPr>
        <p:sp>
          <p:nvSpPr>
            <p:cNvPr id="5" name="Middle Shape"/>
            <p:cNvSpPr/>
            <p:nvPr userDrawn="1"/>
          </p:nvSpPr>
          <p:spPr>
            <a:xfrm>
              <a:off x="0" y="0"/>
              <a:ext cx="8458198" cy="5143500"/>
            </a:xfrm>
            <a:prstGeom prst="homePlate">
              <a:avLst>
                <a:gd name="adj" fmla="val 20935"/>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Shape"/>
            <p:cNvSpPr/>
            <p:nvPr userDrawn="1"/>
          </p:nvSpPr>
          <p:spPr>
            <a:xfrm>
              <a:off x="0" y="0"/>
              <a:ext cx="7289798" cy="5143500"/>
            </a:xfrm>
            <a:prstGeom prst="homePlate">
              <a:avLst>
                <a:gd name="adj" fmla="val 20935"/>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p:cNvSpPr>
            <a:spLocks noGrp="1"/>
          </p:cNvSpPr>
          <p:nvPr>
            <p:ph type="body" sz="quarter" idx="10" hasCustomPrompt="1"/>
          </p:nvPr>
        </p:nvSpPr>
        <p:spPr>
          <a:xfrm>
            <a:off x="685800" y="963817"/>
            <a:ext cx="7772400" cy="2400300"/>
          </a:xfrm>
        </p:spPr>
        <p:txBody>
          <a:bodyPr anchor="ctr">
            <a:noAutofit/>
          </a:bodyPr>
          <a:lstStyle>
            <a:lvl1pPr marL="0" indent="0" algn="ctr">
              <a:spcAft>
                <a:spcPts val="0"/>
              </a:spcAft>
              <a:buNone/>
              <a:defRPr sz="2400" b="0" i="1" baseline="0">
                <a:solidFill>
                  <a:schemeClr val="bg1"/>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11" name="Quote Attribution Placeholder">
            <a:extLst>
              <a:ext uri="{FF2B5EF4-FFF2-40B4-BE49-F238E27FC236}">
                <a16:creationId xmlns:a16="http://schemas.microsoft.com/office/drawing/2014/main" id="{93189383-55EC-5626-5C58-132AF611CD17}"/>
              </a:ext>
            </a:extLst>
          </p:cNvPr>
          <p:cNvSpPr>
            <a:spLocks noGrp="1"/>
          </p:cNvSpPr>
          <p:nvPr>
            <p:ph type="body" sz="quarter" idx="11" hasCustomPrompt="1"/>
          </p:nvPr>
        </p:nvSpPr>
        <p:spPr>
          <a:xfrm>
            <a:off x="685800" y="3520439"/>
            <a:ext cx="7772400" cy="593335"/>
          </a:xfrm>
        </p:spPr>
        <p:txBody>
          <a:bodyPr anchor="t">
            <a:noAutofit/>
          </a:bodyPr>
          <a:lstStyle>
            <a:lvl1pPr marL="0" indent="0" algn="ctr">
              <a:spcAft>
                <a:spcPts val="0"/>
              </a:spcAft>
              <a:buNone/>
              <a:defRPr sz="1800" b="0" i="1" baseline="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b="1" dirty="0"/>
              <a:t>— Quote Attribution</a:t>
            </a:r>
            <a:endParaRPr lang="en-US" b="0" i="1" dirty="0">
              <a:solidFill>
                <a:schemeClr val="bg1"/>
              </a:solidFill>
              <a:latin typeface="Arial" panose="020B0604020202020204" pitchFamily="34" charset="0"/>
              <a:cs typeface="Arial" panose="020B0604020202020204" pitchFamily="34" charset="0"/>
            </a:endParaRPr>
          </a:p>
        </p:txBody>
      </p:sp>
      <p:sp>
        <p:nvSpPr>
          <p:cNvPr id="7" name="Slide Number"/>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sp>
        <p:nvSpPr>
          <p:cNvPr id="15" name="Slide Number">
            <a:extLst>
              <a:ext uri="{FF2B5EF4-FFF2-40B4-BE49-F238E27FC236}">
                <a16:creationId xmlns:a16="http://schemas.microsoft.com/office/drawing/2014/main" id="{A0C20280-71EE-DEEA-C289-953A04634089}"/>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20" name="Group 19">
            <a:extLst>
              <a:ext uri="{FF2B5EF4-FFF2-40B4-BE49-F238E27FC236}">
                <a16:creationId xmlns:a16="http://schemas.microsoft.com/office/drawing/2014/main" id="{BB5EB843-416C-6363-DFE0-63CB775CBBC0}"/>
              </a:ext>
            </a:extLst>
          </p:cNvPr>
          <p:cNvGrpSpPr/>
          <p:nvPr userDrawn="1"/>
        </p:nvGrpSpPr>
        <p:grpSpPr>
          <a:xfrm>
            <a:off x="0" y="4522731"/>
            <a:ext cx="9143999" cy="561775"/>
            <a:chOff x="0" y="4522731"/>
            <a:chExt cx="9143999" cy="561775"/>
          </a:xfrm>
        </p:grpSpPr>
        <p:grpSp>
          <p:nvGrpSpPr>
            <p:cNvPr id="21" name="Group 20">
              <a:extLst>
                <a:ext uri="{FF2B5EF4-FFF2-40B4-BE49-F238E27FC236}">
                  <a16:creationId xmlns:a16="http://schemas.microsoft.com/office/drawing/2014/main" id="{69DB9C38-63BB-245D-0A90-93B9FC83FC99}"/>
                </a:ext>
              </a:extLst>
            </p:cNvPr>
            <p:cNvGrpSpPr/>
            <p:nvPr userDrawn="1"/>
          </p:nvGrpSpPr>
          <p:grpSpPr>
            <a:xfrm>
              <a:off x="0" y="4568898"/>
              <a:ext cx="9143999" cy="515608"/>
              <a:chOff x="0" y="4568898"/>
              <a:chExt cx="9143999" cy="515608"/>
            </a:xfrm>
          </p:grpSpPr>
          <p:grpSp>
            <p:nvGrpSpPr>
              <p:cNvPr id="23" name="Group 22">
                <a:extLst>
                  <a:ext uri="{FF2B5EF4-FFF2-40B4-BE49-F238E27FC236}">
                    <a16:creationId xmlns:a16="http://schemas.microsoft.com/office/drawing/2014/main" id="{DF4DA894-96E3-1C3D-1304-679B95B98385}"/>
                  </a:ext>
                </a:extLst>
              </p:cNvPr>
              <p:cNvGrpSpPr/>
              <p:nvPr userDrawn="1"/>
            </p:nvGrpSpPr>
            <p:grpSpPr>
              <a:xfrm>
                <a:off x="0" y="4615958"/>
                <a:ext cx="9143999" cy="468548"/>
                <a:chOff x="0" y="4615958"/>
                <a:chExt cx="9143999" cy="468548"/>
              </a:xfrm>
            </p:grpSpPr>
            <p:pic>
              <p:nvPicPr>
                <p:cNvPr id="25" name="NCI Logo" descr="NCI-Logo-Gray-Knock-NEW.png">
                  <a:extLst>
                    <a:ext uri="{FF2B5EF4-FFF2-40B4-BE49-F238E27FC236}">
                      <a16:creationId xmlns:a16="http://schemas.microsoft.com/office/drawing/2014/main" id="{6F198D1B-500C-A2E5-C309-284B2D4D5313}"/>
                    </a:ext>
                  </a:extLst>
                </p:cNvPr>
                <p:cNvPicPr>
                  <a:picLocks noChangeAspect="1"/>
                </p:cNvPicPr>
                <p:nvPr userDrawn="1"/>
              </p:nvPicPr>
              <p:blipFill>
                <a:blip r:embed="rId2">
                  <a:biLevel thresh="75000"/>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6" name="Rectangle 25">
                  <a:extLst>
                    <a:ext uri="{FF2B5EF4-FFF2-40B4-BE49-F238E27FC236}">
                      <a16:creationId xmlns:a16="http://schemas.microsoft.com/office/drawing/2014/main" id="{454C02FF-AC52-F90B-75DA-12E53510B863}"/>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4" name="TextBox 23">
                <a:extLst>
                  <a:ext uri="{FF2B5EF4-FFF2-40B4-BE49-F238E27FC236}">
                    <a16:creationId xmlns:a16="http://schemas.microsoft.com/office/drawing/2014/main" id="{8EA8177C-7759-4AAE-ABF1-7E799331A5E1}"/>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22" name="TextBox 21">
              <a:extLst>
                <a:ext uri="{FF2B5EF4-FFF2-40B4-BE49-F238E27FC236}">
                  <a16:creationId xmlns:a16="http://schemas.microsoft.com/office/drawing/2014/main" id="{871CE4B9-4802-D190-A3F5-3423A21323A7}"/>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
        <p:nvSpPr>
          <p:cNvPr id="27" name="TextBox 26">
            <a:extLst>
              <a:ext uri="{FF2B5EF4-FFF2-40B4-BE49-F238E27FC236}">
                <a16:creationId xmlns:a16="http://schemas.microsoft.com/office/drawing/2014/main" id="{9AB3F62F-DE35-BF5F-AE9E-8FCF10C89F75}"/>
              </a:ext>
            </a:extLst>
          </p:cNvPr>
          <p:cNvSpPr txBox="1"/>
          <p:nvPr userDrawn="1"/>
        </p:nvSpPr>
        <p:spPr>
          <a:xfrm>
            <a:off x="685800" y="73826"/>
            <a:ext cx="7170089" cy="830997"/>
          </a:xfrm>
          <a:prstGeom prst="rect">
            <a:avLst/>
          </a:prstGeom>
          <a:noFill/>
        </p:spPr>
        <p:txBody>
          <a:bodyPr wrap="square" rtlCol="0">
            <a:spAutoFit/>
          </a:bodyPr>
          <a:lstStyle/>
          <a:p>
            <a:r>
              <a:rPr lang="en-US" sz="2400" b="1" dirty="0">
                <a:solidFill>
                  <a:schemeClr val="bg1"/>
                </a:solidFill>
                <a:effectLst/>
                <a:latin typeface="+mj-lt"/>
              </a:rPr>
              <a:t>Define Title for Accessibility. Recommendation: Quote by X</a:t>
            </a:r>
            <a:endParaRPr lang="en-US" sz="2400" b="1" dirty="0">
              <a:solidFill>
                <a:schemeClr val="bg1"/>
              </a:solidFill>
              <a:latin typeface="+mj-lt"/>
            </a:endParaRPr>
          </a:p>
        </p:txBody>
      </p:sp>
    </p:spTree>
    <p:extLst>
      <p:ext uri="{BB962C8B-B14F-4D97-AF65-F5344CB8AC3E}">
        <p14:creationId xmlns:p14="http://schemas.microsoft.com/office/powerpoint/2010/main" val="1634298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One-Column Title (Must Define for Accessibility)</a:t>
            </a:r>
          </a:p>
        </p:txBody>
      </p:sp>
      <p:sp>
        <p:nvSpPr>
          <p:cNvPr id="3" name="Content Placeholder"/>
          <p:cNvSpPr>
            <a:spLocks noGrp="1"/>
          </p:cNvSpPr>
          <p:nvPr>
            <p:ph sz="quarter" idx="11"/>
          </p:nvPr>
        </p:nvSpPr>
        <p:spPr>
          <a:xfrm>
            <a:off x="493776" y="838726"/>
            <a:ext cx="8165592"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a:extLst>
              <a:ext uri="{FF2B5EF4-FFF2-40B4-BE49-F238E27FC236}">
                <a16:creationId xmlns:a16="http://schemas.microsoft.com/office/drawing/2014/main" id="{17691D8A-5CE7-CD57-B407-498851FDE109}"/>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5" name="Group 14">
            <a:extLst>
              <a:ext uri="{FF2B5EF4-FFF2-40B4-BE49-F238E27FC236}">
                <a16:creationId xmlns:a16="http://schemas.microsoft.com/office/drawing/2014/main" id="{384F5C2B-4655-DCF8-BFD6-FD300C054E7A}"/>
              </a:ext>
            </a:extLst>
          </p:cNvPr>
          <p:cNvGrpSpPr/>
          <p:nvPr userDrawn="1"/>
        </p:nvGrpSpPr>
        <p:grpSpPr>
          <a:xfrm>
            <a:off x="0" y="4522731"/>
            <a:ext cx="9143999" cy="561775"/>
            <a:chOff x="0" y="4522731"/>
            <a:chExt cx="9143999" cy="561775"/>
          </a:xfrm>
        </p:grpSpPr>
        <p:grpSp>
          <p:nvGrpSpPr>
            <p:cNvPr id="16" name="Group 15">
              <a:extLst>
                <a:ext uri="{FF2B5EF4-FFF2-40B4-BE49-F238E27FC236}">
                  <a16:creationId xmlns:a16="http://schemas.microsoft.com/office/drawing/2014/main" id="{412BE936-E0A9-8B64-C02B-EF5908A898A9}"/>
                </a:ext>
              </a:extLst>
            </p:cNvPr>
            <p:cNvGrpSpPr/>
            <p:nvPr userDrawn="1"/>
          </p:nvGrpSpPr>
          <p:grpSpPr>
            <a:xfrm>
              <a:off x="0" y="4568898"/>
              <a:ext cx="9143999" cy="515608"/>
              <a:chOff x="0" y="4568898"/>
              <a:chExt cx="9143999" cy="515608"/>
            </a:xfrm>
          </p:grpSpPr>
          <p:grpSp>
            <p:nvGrpSpPr>
              <p:cNvPr id="18" name="Group 17">
                <a:extLst>
                  <a:ext uri="{FF2B5EF4-FFF2-40B4-BE49-F238E27FC236}">
                    <a16:creationId xmlns:a16="http://schemas.microsoft.com/office/drawing/2014/main" id="{D5132FA4-1989-995B-BABA-04E755A71EDE}"/>
                  </a:ext>
                </a:extLst>
              </p:cNvPr>
              <p:cNvGrpSpPr/>
              <p:nvPr userDrawn="1"/>
            </p:nvGrpSpPr>
            <p:grpSpPr>
              <a:xfrm>
                <a:off x="0" y="4615958"/>
                <a:ext cx="9143999" cy="468548"/>
                <a:chOff x="0" y="4615958"/>
                <a:chExt cx="9143999" cy="468548"/>
              </a:xfrm>
            </p:grpSpPr>
            <p:pic>
              <p:nvPicPr>
                <p:cNvPr id="20" name="NCI Logo" descr="NCI-Logo-Gray-Knock-NEW.png">
                  <a:extLst>
                    <a:ext uri="{FF2B5EF4-FFF2-40B4-BE49-F238E27FC236}">
                      <a16:creationId xmlns:a16="http://schemas.microsoft.com/office/drawing/2014/main" id="{E3C27BB0-C5D3-D5E3-BBBC-434D1780E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1" name="Rectangle 20">
                  <a:extLst>
                    <a:ext uri="{FF2B5EF4-FFF2-40B4-BE49-F238E27FC236}">
                      <a16:creationId xmlns:a16="http://schemas.microsoft.com/office/drawing/2014/main" id="{9127AAAB-5639-77DA-5F0A-4876DA753223}"/>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9" name="TextBox 18">
                <a:extLst>
                  <a:ext uri="{FF2B5EF4-FFF2-40B4-BE49-F238E27FC236}">
                    <a16:creationId xmlns:a16="http://schemas.microsoft.com/office/drawing/2014/main" id="{D5B32EB4-ABCB-E2B5-67D9-C5024F32DCB4}"/>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7" name="TextBox 16">
              <a:extLst>
                <a:ext uri="{FF2B5EF4-FFF2-40B4-BE49-F238E27FC236}">
                  <a16:creationId xmlns:a16="http://schemas.microsoft.com/office/drawing/2014/main" id="{E144EE75-1152-9002-C3F6-9B3EE68BE265}"/>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2274715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One-Column w/o Footer Title (Must Define for Accessibility)</a:t>
            </a:r>
          </a:p>
        </p:txBody>
      </p:sp>
      <p:sp>
        <p:nvSpPr>
          <p:cNvPr id="10" name="Content Placeholder">
            <a:extLst>
              <a:ext uri="{FF2B5EF4-FFF2-40B4-BE49-F238E27FC236}">
                <a16:creationId xmlns:a16="http://schemas.microsoft.com/office/drawing/2014/main" id="{63BC95FA-B391-7D0A-0219-372391EF83FB}"/>
              </a:ext>
            </a:extLst>
          </p:cNvPr>
          <p:cNvSpPr>
            <a:spLocks noGrp="1"/>
          </p:cNvSpPr>
          <p:nvPr>
            <p:ph sz="quarter" idx="11"/>
          </p:nvPr>
        </p:nvSpPr>
        <p:spPr>
          <a:xfrm>
            <a:off x="493776" y="838726"/>
            <a:ext cx="8165592"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a:extLst>
              <a:ext uri="{FF2B5EF4-FFF2-40B4-BE49-F238E27FC236}">
                <a16:creationId xmlns:a16="http://schemas.microsoft.com/office/drawing/2014/main" id="{4E036646-5FCC-8C0E-9E50-867B6035A5AC}"/>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600" b="0" dirty="0">
                <a:solidFill>
                  <a:schemeClr val="tx1"/>
                </a:solidFill>
                <a:latin typeface="+mn-lt"/>
                <a:cs typeface="SapientSansRegular"/>
              </a:rPr>
              <a:t> </a:t>
            </a:r>
            <a:fld id="{4225D95B-3580-C74C-AC82-B8FCF626B418}" type="slidenum">
              <a:rPr lang="en-US" sz="1200" b="0" smtClean="0">
                <a:solidFill>
                  <a:schemeClr val="tx1"/>
                </a:solidFill>
                <a:latin typeface="+mn-lt"/>
                <a:cs typeface="SapientSansRegular"/>
              </a:rPr>
              <a:pPr algn="l" fontAlgn="auto">
                <a:lnSpc>
                  <a:spcPct val="101000"/>
                </a:lnSpc>
                <a:spcBef>
                  <a:spcPct val="50000"/>
                </a:spcBef>
                <a:spcAft>
                  <a:spcPts val="0"/>
                </a:spcAft>
                <a:defRPr/>
              </a:pPr>
              <a:t>‹#›</a:t>
            </a:fld>
            <a:endParaRPr lang="en-US" sz="1200" b="0" dirty="0">
              <a:solidFill>
                <a:schemeClr val="tx1"/>
              </a:solidFill>
              <a:latin typeface="+mn-lt"/>
              <a:cs typeface="SapientSansRegular"/>
            </a:endParaRPr>
          </a:p>
        </p:txBody>
      </p:sp>
    </p:spTree>
    <p:extLst>
      <p:ext uri="{BB962C8B-B14F-4D97-AF65-F5344CB8AC3E}">
        <p14:creationId xmlns:p14="http://schemas.microsoft.com/office/powerpoint/2010/main" val="3566122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 Footer">
    <p:spTree>
      <p:nvGrpSpPr>
        <p:cNvPr id="1" name=""/>
        <p:cNvGrpSpPr/>
        <p:nvPr/>
      </p:nvGrpSpPr>
      <p:grpSpPr>
        <a:xfrm>
          <a:off x="0" y="0"/>
          <a:ext cx="0" cy="0"/>
          <a:chOff x="0" y="0"/>
          <a:chExt cx="0" cy="0"/>
        </a:xfrm>
      </p:grpSpPr>
      <p:sp>
        <p:nvSpPr>
          <p:cNvPr id="12"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3D455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Two-Column Title (Must Define for Accessibility)</a:t>
            </a:r>
          </a:p>
        </p:txBody>
      </p:sp>
      <p:sp>
        <p:nvSpPr>
          <p:cNvPr id="4" name="Content Placeholder Left">
            <a:extLst>
              <a:ext uri="{FF2B5EF4-FFF2-40B4-BE49-F238E27FC236}">
                <a16:creationId xmlns:a16="http://schemas.microsoft.com/office/drawing/2014/main" id="{A73B02CD-AC6B-8680-9413-653C384FF804}"/>
              </a:ext>
            </a:extLst>
          </p:cNvPr>
          <p:cNvSpPr>
            <a:spLocks noGrp="1"/>
          </p:cNvSpPr>
          <p:nvPr>
            <p:ph sz="quarter" idx="11"/>
          </p:nvPr>
        </p:nvSpPr>
        <p:spPr>
          <a:xfrm>
            <a:off x="49377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Right">
            <a:extLst>
              <a:ext uri="{FF2B5EF4-FFF2-40B4-BE49-F238E27FC236}">
                <a16:creationId xmlns:a16="http://schemas.microsoft.com/office/drawing/2014/main" id="{751FC832-B6F5-43C4-20C8-6F29B825C885}"/>
              </a:ext>
            </a:extLst>
          </p:cNvPr>
          <p:cNvSpPr>
            <a:spLocks noGrp="1"/>
          </p:cNvSpPr>
          <p:nvPr>
            <p:ph sz="quarter" idx="12"/>
          </p:nvPr>
        </p:nvSpPr>
        <p:spPr>
          <a:xfrm>
            <a:off x="465429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a:extLst>
              <a:ext uri="{FF2B5EF4-FFF2-40B4-BE49-F238E27FC236}">
                <a16:creationId xmlns:a16="http://schemas.microsoft.com/office/drawing/2014/main" id="{45E43369-F749-FF21-9C0D-336C630B9043}"/>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6" name="Group 15">
            <a:extLst>
              <a:ext uri="{FF2B5EF4-FFF2-40B4-BE49-F238E27FC236}">
                <a16:creationId xmlns:a16="http://schemas.microsoft.com/office/drawing/2014/main" id="{44308EED-671B-7998-279F-90A0A8F692EB}"/>
              </a:ext>
            </a:extLst>
          </p:cNvPr>
          <p:cNvGrpSpPr/>
          <p:nvPr userDrawn="1"/>
        </p:nvGrpSpPr>
        <p:grpSpPr>
          <a:xfrm>
            <a:off x="0" y="4522731"/>
            <a:ext cx="9143999" cy="561775"/>
            <a:chOff x="0" y="4522731"/>
            <a:chExt cx="9143999" cy="561775"/>
          </a:xfrm>
        </p:grpSpPr>
        <p:grpSp>
          <p:nvGrpSpPr>
            <p:cNvPr id="17" name="Group 16">
              <a:extLst>
                <a:ext uri="{FF2B5EF4-FFF2-40B4-BE49-F238E27FC236}">
                  <a16:creationId xmlns:a16="http://schemas.microsoft.com/office/drawing/2014/main" id="{DFE14CFB-CCD6-CA60-DA14-0312D29DB537}"/>
                </a:ext>
              </a:extLst>
            </p:cNvPr>
            <p:cNvGrpSpPr/>
            <p:nvPr userDrawn="1"/>
          </p:nvGrpSpPr>
          <p:grpSpPr>
            <a:xfrm>
              <a:off x="0" y="4568898"/>
              <a:ext cx="9143999" cy="515608"/>
              <a:chOff x="0" y="4568898"/>
              <a:chExt cx="9143999" cy="515608"/>
            </a:xfrm>
          </p:grpSpPr>
          <p:grpSp>
            <p:nvGrpSpPr>
              <p:cNvPr id="19" name="Group 18">
                <a:extLst>
                  <a:ext uri="{FF2B5EF4-FFF2-40B4-BE49-F238E27FC236}">
                    <a16:creationId xmlns:a16="http://schemas.microsoft.com/office/drawing/2014/main" id="{8E53943D-0EFE-E5F6-CA17-E7EFCC5330F7}"/>
                  </a:ext>
                </a:extLst>
              </p:cNvPr>
              <p:cNvGrpSpPr/>
              <p:nvPr userDrawn="1"/>
            </p:nvGrpSpPr>
            <p:grpSpPr>
              <a:xfrm>
                <a:off x="0" y="4615958"/>
                <a:ext cx="9143999" cy="468548"/>
                <a:chOff x="0" y="4615958"/>
                <a:chExt cx="9143999" cy="468548"/>
              </a:xfrm>
            </p:grpSpPr>
            <p:pic>
              <p:nvPicPr>
                <p:cNvPr id="21" name="NCI Logo" descr="NCI-Logo-Gray-Knock-NEW.png">
                  <a:extLst>
                    <a:ext uri="{FF2B5EF4-FFF2-40B4-BE49-F238E27FC236}">
                      <a16:creationId xmlns:a16="http://schemas.microsoft.com/office/drawing/2014/main" id="{36D265E1-2A3A-7292-1F13-E07346AD3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2" name="Rectangle 21">
                  <a:extLst>
                    <a:ext uri="{FF2B5EF4-FFF2-40B4-BE49-F238E27FC236}">
                      <a16:creationId xmlns:a16="http://schemas.microsoft.com/office/drawing/2014/main" id="{D886B975-371D-1A15-78F6-DABC899B0C4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0" name="TextBox 19">
                <a:extLst>
                  <a:ext uri="{FF2B5EF4-FFF2-40B4-BE49-F238E27FC236}">
                    <a16:creationId xmlns:a16="http://schemas.microsoft.com/office/drawing/2014/main" id="{7DF00E98-D874-00A6-0652-FEE740BBE783}"/>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8" name="TextBox 17">
              <a:extLst>
                <a:ext uri="{FF2B5EF4-FFF2-40B4-BE49-F238E27FC236}">
                  <a16:creationId xmlns:a16="http://schemas.microsoft.com/office/drawing/2014/main" id="{1DF77C3F-214E-5DF5-8C2E-67D1F565F92C}"/>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3226127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 No Footer">
    <p:spTree>
      <p:nvGrpSpPr>
        <p:cNvPr id="1" name=""/>
        <p:cNvGrpSpPr/>
        <p:nvPr/>
      </p:nvGrpSpPr>
      <p:grpSpPr>
        <a:xfrm>
          <a:off x="0" y="0"/>
          <a:ext cx="0" cy="0"/>
          <a:chOff x="0" y="0"/>
          <a:chExt cx="0" cy="0"/>
        </a:xfrm>
      </p:grpSpPr>
      <p:sp>
        <p:nvSpPr>
          <p:cNvPr id="12"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Two-Column w/o Footer Title (Must Define for Accessibility)</a:t>
            </a:r>
          </a:p>
        </p:txBody>
      </p:sp>
      <p:sp>
        <p:nvSpPr>
          <p:cNvPr id="10" name="Content Placeholder Left">
            <a:extLst>
              <a:ext uri="{FF2B5EF4-FFF2-40B4-BE49-F238E27FC236}">
                <a16:creationId xmlns:a16="http://schemas.microsoft.com/office/drawing/2014/main" id="{F1631A2F-6F95-3116-9658-F039B1B2598A}"/>
              </a:ext>
            </a:extLst>
          </p:cNvPr>
          <p:cNvSpPr>
            <a:spLocks noGrp="1"/>
          </p:cNvSpPr>
          <p:nvPr>
            <p:ph sz="quarter" idx="11"/>
          </p:nvPr>
        </p:nvSpPr>
        <p:spPr>
          <a:xfrm>
            <a:off x="49377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Right">
            <a:extLst>
              <a:ext uri="{FF2B5EF4-FFF2-40B4-BE49-F238E27FC236}">
                <a16:creationId xmlns:a16="http://schemas.microsoft.com/office/drawing/2014/main" id="{3D2AE244-C806-292D-6D7C-226E9FA93D01}"/>
              </a:ext>
            </a:extLst>
          </p:cNvPr>
          <p:cNvSpPr>
            <a:spLocks noGrp="1"/>
          </p:cNvSpPr>
          <p:nvPr>
            <p:ph sz="quarter" idx="12"/>
          </p:nvPr>
        </p:nvSpPr>
        <p:spPr>
          <a:xfrm>
            <a:off x="465429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a:extLst>
              <a:ext uri="{FF2B5EF4-FFF2-40B4-BE49-F238E27FC236}">
                <a16:creationId xmlns:a16="http://schemas.microsoft.com/office/drawing/2014/main" id="{15159442-4A0B-A259-82C3-662D3F9D7AC7}"/>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200" b="0" dirty="0">
                <a:solidFill>
                  <a:schemeClr val="tx1"/>
                </a:solidFill>
                <a:latin typeface="+mn-lt"/>
                <a:cs typeface="SapientSansRegular"/>
              </a:rPr>
              <a:t> </a:t>
            </a:r>
            <a:fld id="{4225D95B-3580-C74C-AC82-B8FCF626B418}" type="slidenum">
              <a:rPr lang="en-US" sz="1200" b="0" smtClean="0">
                <a:solidFill>
                  <a:schemeClr val="tx1"/>
                </a:solidFill>
                <a:latin typeface="+mn-lt"/>
                <a:cs typeface="SapientSansRegular"/>
              </a:rPr>
              <a:pPr algn="l" fontAlgn="auto">
                <a:lnSpc>
                  <a:spcPct val="101000"/>
                </a:lnSpc>
                <a:spcBef>
                  <a:spcPct val="50000"/>
                </a:spcBef>
                <a:spcAft>
                  <a:spcPts val="0"/>
                </a:spcAft>
                <a:defRPr/>
              </a:pPr>
              <a:t>‹#›</a:t>
            </a:fld>
            <a:endParaRPr lang="en-US" sz="1200" b="0" dirty="0">
              <a:solidFill>
                <a:schemeClr val="tx1"/>
              </a:solidFill>
              <a:latin typeface="+mn-lt"/>
              <a:cs typeface="SapientSansRegular"/>
            </a:endParaRPr>
          </a:p>
        </p:txBody>
      </p:sp>
    </p:spTree>
    <p:extLst>
      <p:ext uri="{BB962C8B-B14F-4D97-AF65-F5344CB8AC3E}">
        <p14:creationId xmlns:p14="http://schemas.microsoft.com/office/powerpoint/2010/main" val="1666914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Single Graphic Title (Must Define for Accessibility)</a:t>
            </a:r>
          </a:p>
        </p:txBody>
      </p:sp>
      <p:sp>
        <p:nvSpPr>
          <p:cNvPr id="8" name="Slide Number">
            <a:extLst>
              <a:ext uri="{FF2B5EF4-FFF2-40B4-BE49-F238E27FC236}">
                <a16:creationId xmlns:a16="http://schemas.microsoft.com/office/drawing/2014/main" id="{076054A5-3C11-0209-BD0C-6878B69C068A}"/>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7" name="Group 16">
            <a:extLst>
              <a:ext uri="{FF2B5EF4-FFF2-40B4-BE49-F238E27FC236}">
                <a16:creationId xmlns:a16="http://schemas.microsoft.com/office/drawing/2014/main" id="{2FB1BA25-E45D-5572-DC2B-FDD2D9375CCC}"/>
              </a:ext>
            </a:extLst>
          </p:cNvPr>
          <p:cNvGrpSpPr/>
          <p:nvPr userDrawn="1"/>
        </p:nvGrpSpPr>
        <p:grpSpPr>
          <a:xfrm>
            <a:off x="0" y="4522731"/>
            <a:ext cx="9143999" cy="561775"/>
            <a:chOff x="0" y="4522731"/>
            <a:chExt cx="9143999" cy="561775"/>
          </a:xfrm>
        </p:grpSpPr>
        <p:grpSp>
          <p:nvGrpSpPr>
            <p:cNvPr id="5" name="Group 4">
              <a:extLst>
                <a:ext uri="{FF2B5EF4-FFF2-40B4-BE49-F238E27FC236}">
                  <a16:creationId xmlns:a16="http://schemas.microsoft.com/office/drawing/2014/main" id="{B278AC86-6EB3-9032-F3E2-FF0AC83956AB}"/>
                </a:ext>
              </a:extLst>
            </p:cNvPr>
            <p:cNvGrpSpPr/>
            <p:nvPr userDrawn="1"/>
          </p:nvGrpSpPr>
          <p:grpSpPr>
            <a:xfrm>
              <a:off x="0" y="4568898"/>
              <a:ext cx="9143999" cy="515608"/>
              <a:chOff x="0" y="4568898"/>
              <a:chExt cx="9143999" cy="515608"/>
            </a:xfrm>
          </p:grpSpPr>
          <p:grpSp>
            <p:nvGrpSpPr>
              <p:cNvPr id="10" name="Group 9">
                <a:extLst>
                  <a:ext uri="{FF2B5EF4-FFF2-40B4-BE49-F238E27FC236}">
                    <a16:creationId xmlns:a16="http://schemas.microsoft.com/office/drawing/2014/main" id="{FE6A916D-84B4-A02A-9125-5BC4CD7F5CEB}"/>
                  </a:ext>
                </a:extLst>
              </p:cNvPr>
              <p:cNvGrpSpPr/>
              <p:nvPr userDrawn="1"/>
            </p:nvGrpSpPr>
            <p:grpSpPr>
              <a:xfrm>
                <a:off x="0" y="4615958"/>
                <a:ext cx="9143999" cy="468548"/>
                <a:chOff x="0" y="4615958"/>
                <a:chExt cx="9143999" cy="468548"/>
              </a:xfrm>
            </p:grpSpPr>
            <p:pic>
              <p:nvPicPr>
                <p:cNvPr id="12" name="NCI Logo" descr="NCI-Logo-Gray-Knock-NEW.png">
                  <a:extLst>
                    <a:ext uri="{FF2B5EF4-FFF2-40B4-BE49-F238E27FC236}">
                      <a16:creationId xmlns:a16="http://schemas.microsoft.com/office/drawing/2014/main" id="{58B375F3-4AD2-2681-6786-297CD898A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13" name="Rectangle 12">
                  <a:extLst>
                    <a:ext uri="{FF2B5EF4-FFF2-40B4-BE49-F238E27FC236}">
                      <a16:creationId xmlns:a16="http://schemas.microsoft.com/office/drawing/2014/main" id="{581A8256-4E01-D6C5-D1A7-A0FECB5B121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1" name="TextBox 10">
                <a:extLst>
                  <a:ext uri="{FF2B5EF4-FFF2-40B4-BE49-F238E27FC236}">
                    <a16:creationId xmlns:a16="http://schemas.microsoft.com/office/drawing/2014/main" id="{44AAE312-9F72-F772-1F77-2B9C42C672A6}"/>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6" name="TextBox 15">
              <a:extLst>
                <a:ext uri="{FF2B5EF4-FFF2-40B4-BE49-F238E27FC236}">
                  <a16:creationId xmlns:a16="http://schemas.microsoft.com/office/drawing/2014/main" id="{D7DC274B-6D99-EF67-3BE0-F70DA24B860B}"/>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3619409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000" baseline="0">
                <a:solidFill>
                  <a:srgbClr val="14315C"/>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Single Graphic w/o Footer Title (Must Define for Accessibility)</a:t>
            </a:r>
          </a:p>
        </p:txBody>
      </p:sp>
      <p:sp>
        <p:nvSpPr>
          <p:cNvPr id="3" name="Slide Number">
            <a:extLst>
              <a:ext uri="{FF2B5EF4-FFF2-40B4-BE49-F238E27FC236}">
                <a16:creationId xmlns:a16="http://schemas.microsoft.com/office/drawing/2014/main" id="{429E7D02-8FCA-B6F9-931B-2BAC593844A9}"/>
              </a:ext>
            </a:extLst>
          </p:cNvPr>
          <p:cNvSpPr txBox="1">
            <a:spLocks noChangeArrowheads="1"/>
          </p:cNvSpPr>
          <p:nvPr userDrawn="1"/>
        </p:nvSpPr>
        <p:spPr bwMode="auto">
          <a:xfrm>
            <a:off x="539557" y="4633816"/>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tx2"/>
                </a:solidFill>
                <a:latin typeface="+mn-lt"/>
                <a:cs typeface="SapientSansRegular"/>
              </a:rPr>
              <a:t> </a:t>
            </a:r>
            <a:fld id="{4225D95B-3580-C74C-AC82-B8FCF626B418}" type="slidenum">
              <a:rPr lang="en-US" sz="1200" b="1" smtClean="0">
                <a:solidFill>
                  <a:schemeClr val="tx1"/>
                </a:solidFill>
                <a:latin typeface="+mn-lt"/>
                <a:cs typeface="SapientSansRegular"/>
              </a:rPr>
              <a:pPr algn="l" fontAlgn="auto">
                <a:lnSpc>
                  <a:spcPct val="101000"/>
                </a:lnSpc>
                <a:spcBef>
                  <a:spcPct val="50000"/>
                </a:spcBef>
                <a:spcAft>
                  <a:spcPts val="0"/>
                </a:spcAft>
                <a:defRPr/>
              </a:pPr>
              <a:t>‹#›</a:t>
            </a:fld>
            <a:endParaRPr lang="en-US" sz="1200" b="1" dirty="0">
              <a:solidFill>
                <a:schemeClr val="tx1"/>
              </a:solidFill>
              <a:latin typeface="+mn-lt"/>
              <a:cs typeface="SapientSansRegular"/>
            </a:endParaRPr>
          </a:p>
        </p:txBody>
      </p:sp>
    </p:spTree>
    <p:extLst>
      <p:ext uri="{BB962C8B-B14F-4D97-AF65-F5344CB8AC3E}">
        <p14:creationId xmlns:p14="http://schemas.microsoft.com/office/powerpoint/2010/main" val="127787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Graphic — No Footer">
    <p:spTree>
      <p:nvGrpSpPr>
        <p:cNvPr id="1" name=""/>
        <p:cNvGrpSpPr/>
        <p:nvPr/>
      </p:nvGrpSpPr>
      <p:grpSpPr>
        <a:xfrm>
          <a:off x="0" y="0"/>
          <a:ext cx="0" cy="0"/>
          <a:chOff x="0" y="0"/>
          <a:chExt cx="0" cy="0"/>
        </a:xfrm>
      </p:grpSpPr>
      <p:sp>
        <p:nvSpPr>
          <p:cNvPr id="2" name="Content Placeholder">
            <a:extLst>
              <a:ext uri="{FF2B5EF4-FFF2-40B4-BE49-F238E27FC236}">
                <a16:creationId xmlns:a16="http://schemas.microsoft.com/office/drawing/2014/main" id="{A9C51DBD-1E18-23FE-7789-DCA0A3DFBB8E}"/>
              </a:ext>
            </a:extLst>
          </p:cNvPr>
          <p:cNvSpPr>
            <a:spLocks noGrp="1"/>
          </p:cNvSpPr>
          <p:nvPr>
            <p:ph sz="quarter" idx="11" hasCustomPrompt="1"/>
          </p:nvPr>
        </p:nvSpPr>
        <p:spPr>
          <a:xfrm>
            <a:off x="493776" y="838726"/>
            <a:ext cx="8165592" cy="3831699"/>
          </a:xfrm>
        </p:spPr>
        <p:txBody>
          <a:bodyPr/>
          <a:lstStyle>
            <a:lvl1pPr>
              <a:defRPr>
                <a:solidFill>
                  <a:srgbClr val="000000"/>
                </a:solidFill>
              </a:defRPr>
            </a:lvl1pPr>
          </a:lstStyle>
          <a:p>
            <a:r>
              <a:rPr lang="en-US" sz="2100" b="1" dirty="0"/>
              <a:t>Make your slides accessible to everyone:</a:t>
            </a:r>
          </a:p>
          <a:p>
            <a:pPr lvl="1"/>
            <a:r>
              <a:rPr lang="en-US" sz="1800" dirty="0"/>
              <a:t>Use 18pt text size (minimum) for content</a:t>
            </a:r>
          </a:p>
          <a:p>
            <a:pPr lvl="1"/>
            <a:r>
              <a:rPr lang="en-US" sz="1800" dirty="0"/>
              <a:t>Run the “Check Accessibility” tool within PowerPoint and resolve issues</a:t>
            </a:r>
          </a:p>
          <a:p>
            <a:r>
              <a:rPr lang="en-US" sz="2100" b="1" dirty="0"/>
              <a:t>Make your presentation accessible to everyone:</a:t>
            </a:r>
          </a:p>
          <a:p>
            <a:pPr lvl="1"/>
            <a:r>
              <a:rPr lang="en-US" sz="1800" dirty="0"/>
              <a:t>Read aloud all text, including logo text on the first and last slides</a:t>
            </a:r>
          </a:p>
          <a:p>
            <a:pPr lvl="1"/>
            <a:r>
              <a:rPr lang="en-US" sz="1800" dirty="0"/>
              <a:t>Describe important details of images, charts, and graphs</a:t>
            </a:r>
          </a:p>
          <a:p>
            <a:r>
              <a:rPr lang="en-US" sz="2100" b="1" dirty="0"/>
              <a:t>Maintain NCI branding:</a:t>
            </a:r>
          </a:p>
          <a:p>
            <a:pPr lvl="1"/>
            <a:r>
              <a:rPr lang="en-US" sz="1800" dirty="0"/>
              <a:t>Use only the slides in this NCI-approved PowerPoint template</a:t>
            </a:r>
          </a:p>
          <a:p>
            <a:r>
              <a:rPr lang="en-US" sz="2100" b="1" dirty="0"/>
              <a:t>Learn more on </a:t>
            </a:r>
            <a:r>
              <a:rPr lang="en-US" sz="2100" b="1" dirty="0" err="1"/>
              <a:t>myNCI</a:t>
            </a:r>
            <a:r>
              <a:rPr lang="en-US" sz="2100" b="1" dirty="0"/>
              <a:t>: </a:t>
            </a:r>
            <a:r>
              <a:rPr lang="en-US" sz="2100" dirty="0">
                <a:hlinkClick r:id="rId2"/>
              </a:rPr>
              <a:t>PowerPoint Accessibility and Branding</a:t>
            </a:r>
            <a:endParaRPr lang="en-US" sz="2100" dirty="0"/>
          </a:p>
        </p:txBody>
      </p:sp>
      <p:sp>
        <p:nvSpPr>
          <p:cNvPr id="9"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3D455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Accessibility and Branding (Delete Page After Reading)</a:t>
            </a:r>
          </a:p>
        </p:txBody>
      </p:sp>
    </p:spTree>
    <p:extLst>
      <p:ext uri="{BB962C8B-B14F-4D97-AF65-F5344CB8AC3E}">
        <p14:creationId xmlns:p14="http://schemas.microsoft.com/office/powerpoint/2010/main" val="265798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Cover Blue">
    <p:spTree>
      <p:nvGrpSpPr>
        <p:cNvPr id="1" name=""/>
        <p:cNvGrpSpPr/>
        <p:nvPr/>
      </p:nvGrpSpPr>
      <p:grpSpPr>
        <a:xfrm>
          <a:off x="0" y="0"/>
          <a:ext cx="0" cy="0"/>
          <a:chOff x="0" y="0"/>
          <a:chExt cx="0" cy="0"/>
        </a:xfrm>
      </p:grpSpPr>
      <p:grpSp>
        <p:nvGrpSpPr>
          <p:cNvPr id="4" name="Background Shapes">
            <a:extLst>
              <a:ext uri="{FF2B5EF4-FFF2-40B4-BE49-F238E27FC236}">
                <a16:creationId xmlns:a16="http://schemas.microsoft.com/office/drawing/2014/main" id="{9821E7F4-DC0D-0506-8910-8C2AF3B8D32F}"/>
              </a:ext>
              <a:ext uri="{C183D7F6-B498-43B3-948B-1728B52AA6E4}">
                <adec:decorative xmlns:adec="http://schemas.microsoft.com/office/drawing/2017/decorative" val="1"/>
              </a:ext>
            </a:extLst>
          </p:cNvPr>
          <p:cNvGrpSpPr/>
          <p:nvPr userDrawn="1"/>
        </p:nvGrpSpPr>
        <p:grpSpPr>
          <a:xfrm>
            <a:off x="0" y="0"/>
            <a:ext cx="8458198" cy="5143500"/>
            <a:chOff x="0" y="0"/>
            <a:chExt cx="8458198" cy="5143500"/>
          </a:xfrm>
        </p:grpSpPr>
        <p:sp>
          <p:nvSpPr>
            <p:cNvPr id="7" name="Middle Shape"/>
            <p:cNvSpPr/>
            <p:nvPr userDrawn="1"/>
          </p:nvSpPr>
          <p:spPr>
            <a:xfrm>
              <a:off x="0" y="0"/>
              <a:ext cx="8458198" cy="5143500"/>
            </a:xfrm>
            <a:prstGeom prst="homePlate">
              <a:avLst>
                <a:gd name="adj" fmla="val 20935"/>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Shape"/>
            <p:cNvSpPr/>
            <p:nvPr userDrawn="1"/>
          </p:nvSpPr>
          <p:spPr>
            <a:xfrm>
              <a:off x="0" y="0"/>
              <a:ext cx="7289798" cy="5143500"/>
            </a:xfrm>
            <a:prstGeom prst="homePlate">
              <a:avLst>
                <a:gd name="adj" fmla="val 20935"/>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itle Placeholder">
            <a:extLst>
              <a:ext uri="{FF2B5EF4-FFF2-40B4-BE49-F238E27FC236}">
                <a16:creationId xmlns:a16="http://schemas.microsoft.com/office/drawing/2014/main" id="{C53FFC9E-5ED2-38D9-4A0D-974DDD0D7FF9}"/>
              </a:ext>
            </a:extLst>
          </p:cNvPr>
          <p:cNvSpPr>
            <a:spLocks noGrp="1"/>
          </p:cNvSpPr>
          <p:nvPr>
            <p:ph type="title" hasCustomPrompt="1"/>
          </p:nvPr>
        </p:nvSpPr>
        <p:spPr>
          <a:xfrm>
            <a:off x="417513" y="316021"/>
            <a:ext cx="7223690" cy="346249"/>
          </a:xfrm>
        </p:spPr>
        <p:txBody>
          <a:bodyPr/>
          <a:lstStyle>
            <a:lvl1pPr algn="ctr">
              <a:defRPr>
                <a:solidFill>
                  <a:srgbClr val="FFFFFF"/>
                </a:solidFill>
                <a:latin typeface="Montserrat (Headings)"/>
              </a:defRPr>
            </a:lvl1pPr>
          </a:lstStyle>
          <a:p>
            <a:r>
              <a:rPr lang="en-US" dirty="0"/>
              <a:t>Define Title for Accessibility. Recommendation: Thank You</a:t>
            </a:r>
            <a:endParaRPr lang="en-US" dirty="0">
              <a:effectLst/>
              <a:latin typeface="Helvetica" pitchFamily="2" charset="0"/>
            </a:endParaRPr>
          </a:p>
        </p:txBody>
      </p:sp>
      <p:pic>
        <p:nvPicPr>
          <p:cNvPr id="12" name="Logos">
            <a:extLst>
              <a:ext uri="{FF2B5EF4-FFF2-40B4-BE49-F238E27FC236}">
                <a16:creationId xmlns:a16="http://schemas.microsoft.com/office/drawing/2014/main" id="{FF1D0E49-F423-729E-4503-919D1E78DF93}"/>
              </a:ext>
            </a:extLst>
          </p:cNvPr>
          <p:cNvPicPr>
            <a:picLocks noChangeAspect="1"/>
          </p:cNvPicPr>
          <p:nvPr userDrawn="1"/>
        </p:nvPicPr>
        <p:blipFill>
          <a:blip r:embed="rId2">
            <a:biLevel thresh="25000"/>
          </a:blip>
          <a:stretch>
            <a:fillRect/>
          </a:stretch>
        </p:blipFill>
        <p:spPr>
          <a:xfrm>
            <a:off x="2551176" y="1977389"/>
            <a:ext cx="3566160" cy="1188721"/>
          </a:xfrm>
          <a:prstGeom prst="rect">
            <a:avLst/>
          </a:prstGeom>
        </p:spPr>
      </p:pic>
      <p:sp>
        <p:nvSpPr>
          <p:cNvPr id="13" name="URLs">
            <a:extLst>
              <a:ext uri="{FF2B5EF4-FFF2-40B4-BE49-F238E27FC236}">
                <a16:creationId xmlns:a16="http://schemas.microsoft.com/office/drawing/2014/main" id="{A2FF60F9-0640-5FED-587E-2035BCE95C6C}"/>
              </a:ext>
            </a:extLst>
          </p:cNvPr>
          <p:cNvSpPr txBox="1">
            <a:spLocks noChangeArrowheads="1"/>
          </p:cNvSpPr>
          <p:nvPr userDrawn="1"/>
        </p:nvSpPr>
        <p:spPr bwMode="auto">
          <a:xfrm>
            <a:off x="1430581" y="3499038"/>
            <a:ext cx="63193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rgbClr val="FFFFFF"/>
                </a:solidFill>
                <a:latin typeface="+mj-lt"/>
              </a:rPr>
              <a:t>cancer.gov</a:t>
            </a:r>
            <a:r>
              <a:rPr lang="en-US" sz="1800" b="1" dirty="0">
                <a:solidFill>
                  <a:srgbClr val="FFFFFF"/>
                </a:solidFill>
                <a:latin typeface="+mj-lt"/>
              </a:rPr>
              <a:t>                                     </a:t>
            </a:r>
            <a:r>
              <a:rPr lang="en-US" sz="1800" b="1" dirty="0" err="1">
                <a:solidFill>
                  <a:srgbClr val="FFFFFF"/>
                </a:solidFill>
                <a:latin typeface="+mj-lt"/>
              </a:rPr>
              <a:t>cancer.gov</a:t>
            </a:r>
            <a:r>
              <a:rPr lang="en-US" sz="1800" b="1" dirty="0">
                <a:solidFill>
                  <a:srgbClr val="FFFFFF"/>
                </a:solidFill>
                <a:latin typeface="+mj-lt"/>
              </a:rPr>
              <a:t>/</a:t>
            </a:r>
            <a:r>
              <a:rPr lang="en-US" sz="1800" b="1" dirty="0" err="1">
                <a:solidFill>
                  <a:srgbClr val="FFFFFF"/>
                </a:solidFill>
                <a:latin typeface="+mj-lt"/>
              </a:rPr>
              <a:t>espanol</a:t>
            </a:r>
            <a:endParaRPr lang="en-US" sz="1800" b="1" dirty="0">
              <a:solidFill>
                <a:srgbClr val="FFFFFF"/>
              </a:solidFill>
              <a:latin typeface="+mj-lt"/>
            </a:endParaRPr>
          </a:p>
        </p:txBody>
      </p:sp>
      <p:grpSp>
        <p:nvGrpSpPr>
          <p:cNvPr id="5" name="Group 4">
            <a:extLst>
              <a:ext uri="{FF2B5EF4-FFF2-40B4-BE49-F238E27FC236}">
                <a16:creationId xmlns:a16="http://schemas.microsoft.com/office/drawing/2014/main" id="{693183FC-E776-9C64-7154-112F5D00C4D7}"/>
              </a:ext>
            </a:extLst>
          </p:cNvPr>
          <p:cNvGrpSpPr/>
          <p:nvPr userDrawn="1"/>
        </p:nvGrpSpPr>
        <p:grpSpPr>
          <a:xfrm>
            <a:off x="0" y="4568898"/>
            <a:ext cx="9143999" cy="515608"/>
            <a:chOff x="0" y="4568898"/>
            <a:chExt cx="9143999" cy="515608"/>
          </a:xfrm>
        </p:grpSpPr>
        <p:grpSp>
          <p:nvGrpSpPr>
            <p:cNvPr id="6" name="Group 5">
              <a:extLst>
                <a:ext uri="{FF2B5EF4-FFF2-40B4-BE49-F238E27FC236}">
                  <a16:creationId xmlns:a16="http://schemas.microsoft.com/office/drawing/2014/main" id="{4DECF9FE-F7F8-0BA0-3FE1-59321C995A6D}"/>
                </a:ext>
              </a:extLst>
            </p:cNvPr>
            <p:cNvGrpSpPr/>
            <p:nvPr userDrawn="1"/>
          </p:nvGrpSpPr>
          <p:grpSpPr>
            <a:xfrm>
              <a:off x="0" y="4615958"/>
              <a:ext cx="9143999" cy="468548"/>
              <a:chOff x="0" y="4615958"/>
              <a:chExt cx="9143999" cy="468548"/>
            </a:xfrm>
          </p:grpSpPr>
          <p:pic>
            <p:nvPicPr>
              <p:cNvPr id="11" name="NCI Logo" descr="NCI-Logo-Gray-Knock-NEW.png">
                <a:extLst>
                  <a:ext uri="{FF2B5EF4-FFF2-40B4-BE49-F238E27FC236}">
                    <a16:creationId xmlns:a16="http://schemas.microsoft.com/office/drawing/2014/main" id="{62E2E1E1-E276-A415-956E-0417BEC5FC88}"/>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14" name="Rectangle 13">
                <a:extLst>
                  <a:ext uri="{FF2B5EF4-FFF2-40B4-BE49-F238E27FC236}">
                    <a16:creationId xmlns:a16="http://schemas.microsoft.com/office/drawing/2014/main" id="{9C2E3A3F-98F1-0945-5B64-EF9EE597415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0" name="TextBox 9">
              <a:extLst>
                <a:ext uri="{FF2B5EF4-FFF2-40B4-BE49-F238E27FC236}">
                  <a16:creationId xmlns:a16="http://schemas.microsoft.com/office/drawing/2014/main" id="{EB7C41E2-A289-3640-905B-33729D74D14D}"/>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Tree>
    <p:extLst>
      <p:ext uri="{BB962C8B-B14F-4D97-AF65-F5344CB8AC3E}">
        <p14:creationId xmlns:p14="http://schemas.microsoft.com/office/powerpoint/2010/main" val="2114999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F60D7-3FF9-4A07-81C5-D4E68E4E309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57EE418-D5B6-4D7B-86D4-50BE804C04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970E5B-9E3E-4D1E-AE4B-65359411B735}"/>
              </a:ext>
            </a:extLst>
          </p:cNvPr>
          <p:cNvSpPr>
            <a:spLocks noGrp="1"/>
          </p:cNvSpPr>
          <p:nvPr>
            <p:ph type="sldNum" sz="quarter" idx="12"/>
          </p:nvPr>
        </p:nvSpPr>
        <p:spPr/>
        <p:txBody>
          <a:bodyPr/>
          <a:lstStyle/>
          <a:p>
            <a:fld id="{25602A1E-4366-4554-8DA8-24E7D36C3534}" type="slidenum">
              <a:rPr lang="en-US" smtClean="0"/>
              <a:t>‹#›</a:t>
            </a:fld>
            <a:endParaRPr lang="en-US" dirty="0"/>
          </a:p>
        </p:txBody>
      </p:sp>
    </p:spTree>
    <p:extLst>
      <p:ext uri="{BB962C8B-B14F-4D97-AF65-F5344CB8AC3E}">
        <p14:creationId xmlns:p14="http://schemas.microsoft.com/office/powerpoint/2010/main" val="173100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spTree>
      <p:nvGrpSpPr>
        <p:cNvPr id="1" name=""/>
        <p:cNvGrpSpPr/>
        <p:nvPr/>
      </p:nvGrpSpPr>
      <p:grpSpPr>
        <a:xfrm>
          <a:off x="0" y="0"/>
          <a:ext cx="0" cy="0"/>
          <a:chOff x="0" y="0"/>
          <a:chExt cx="0" cy="0"/>
        </a:xfrm>
      </p:grpSpPr>
      <p:grpSp>
        <p:nvGrpSpPr>
          <p:cNvPr id="2" name="Background Shapes">
            <a:extLst>
              <a:ext uri="{FF2B5EF4-FFF2-40B4-BE49-F238E27FC236}">
                <a16:creationId xmlns:a16="http://schemas.microsoft.com/office/drawing/2014/main" id="{C1614810-0519-063F-01F1-CDC547C07B26}"/>
              </a:ext>
              <a:ext uri="{C183D7F6-B498-43B3-948B-1728B52AA6E4}">
                <adec:decorative xmlns:adec="http://schemas.microsoft.com/office/drawing/2017/decorative" val="1"/>
              </a:ext>
            </a:extLst>
          </p:cNvPr>
          <p:cNvGrpSpPr/>
          <p:nvPr userDrawn="1"/>
        </p:nvGrpSpPr>
        <p:grpSpPr>
          <a:xfrm>
            <a:off x="0" y="0"/>
            <a:ext cx="4395471" cy="5148072"/>
            <a:chOff x="0" y="0"/>
            <a:chExt cx="4395471" cy="5148072"/>
          </a:xfrm>
        </p:grpSpPr>
        <p:sp>
          <p:nvSpPr>
            <p:cNvPr id="7" name="Middle Shape"/>
            <p:cNvSpPr>
              <a:spLocks noChangeAspect="1"/>
            </p:cNvSpPr>
            <p:nvPr userDrawn="1"/>
          </p:nvSpPr>
          <p:spPr>
            <a:xfrm>
              <a:off x="1523357" y="0"/>
              <a:ext cx="2872114" cy="5148072"/>
            </a:xfrm>
            <a:prstGeom prst="homePlate">
              <a:avLst>
                <a:gd name="adj" fmla="val 36290"/>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Shape"/>
            <p:cNvSpPr>
              <a:spLocks noChangeAspect="1"/>
            </p:cNvSpPr>
            <p:nvPr userDrawn="1"/>
          </p:nvSpPr>
          <p:spPr>
            <a:xfrm>
              <a:off x="0" y="0"/>
              <a:ext cx="3228985" cy="5148072"/>
            </a:xfrm>
            <a:prstGeom prst="homePlate">
              <a:avLst>
                <a:gd name="adj" fmla="val 32357"/>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itle Placeholder"/>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3D4551"/>
                </a:solidFill>
                <a:latin typeface="+mj-lt"/>
                <a:cs typeface="SapientSansBold"/>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a:t>Alt Section Title (Must Define for Accessibility)</a:t>
            </a:r>
          </a:p>
        </p:txBody>
      </p:sp>
      <p:sp>
        <p:nvSpPr>
          <p:cNvPr id="9" name="Subtitle Placeholder"/>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800" b="0" i="1" spc="100">
                <a:solidFill>
                  <a:srgbClr val="11181D"/>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3" name="Slide Number">
            <a:extLst>
              <a:ext uri="{FF2B5EF4-FFF2-40B4-BE49-F238E27FC236}">
                <a16:creationId xmlns:a16="http://schemas.microsoft.com/office/drawing/2014/main" id="{328EE9A5-5E03-803D-988D-66726FCC54B5}"/>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8" name="Group 17">
            <a:extLst>
              <a:ext uri="{FF2B5EF4-FFF2-40B4-BE49-F238E27FC236}">
                <a16:creationId xmlns:a16="http://schemas.microsoft.com/office/drawing/2014/main" id="{0A5988DC-BB60-C1F7-31F9-BB887178FFFE}"/>
              </a:ext>
            </a:extLst>
          </p:cNvPr>
          <p:cNvGrpSpPr/>
          <p:nvPr userDrawn="1"/>
        </p:nvGrpSpPr>
        <p:grpSpPr>
          <a:xfrm>
            <a:off x="0" y="4522731"/>
            <a:ext cx="9143999" cy="561775"/>
            <a:chOff x="0" y="4522731"/>
            <a:chExt cx="9143999" cy="561775"/>
          </a:xfrm>
        </p:grpSpPr>
        <p:grpSp>
          <p:nvGrpSpPr>
            <p:cNvPr id="19" name="Group 18">
              <a:extLst>
                <a:ext uri="{FF2B5EF4-FFF2-40B4-BE49-F238E27FC236}">
                  <a16:creationId xmlns:a16="http://schemas.microsoft.com/office/drawing/2014/main" id="{066A1DFF-F67C-9F3F-0DAC-B4D7EC87ED94}"/>
                </a:ext>
              </a:extLst>
            </p:cNvPr>
            <p:cNvGrpSpPr/>
            <p:nvPr userDrawn="1"/>
          </p:nvGrpSpPr>
          <p:grpSpPr>
            <a:xfrm>
              <a:off x="0" y="4568898"/>
              <a:ext cx="9143999" cy="515608"/>
              <a:chOff x="0" y="4568898"/>
              <a:chExt cx="9143999" cy="515608"/>
            </a:xfrm>
          </p:grpSpPr>
          <p:grpSp>
            <p:nvGrpSpPr>
              <p:cNvPr id="21" name="Group 20">
                <a:extLst>
                  <a:ext uri="{FF2B5EF4-FFF2-40B4-BE49-F238E27FC236}">
                    <a16:creationId xmlns:a16="http://schemas.microsoft.com/office/drawing/2014/main" id="{B043BF78-C6A9-47C2-A4E0-0222C3A2C1FE}"/>
                  </a:ext>
                </a:extLst>
              </p:cNvPr>
              <p:cNvGrpSpPr/>
              <p:nvPr userDrawn="1"/>
            </p:nvGrpSpPr>
            <p:grpSpPr>
              <a:xfrm>
                <a:off x="0" y="4615958"/>
                <a:ext cx="9143999" cy="468548"/>
                <a:chOff x="0" y="4615958"/>
                <a:chExt cx="9143999" cy="468548"/>
              </a:xfrm>
            </p:grpSpPr>
            <p:pic>
              <p:nvPicPr>
                <p:cNvPr id="23" name="NCI Logo" descr="NCI-Logo-Gray-Knock-NEW.png">
                  <a:extLst>
                    <a:ext uri="{FF2B5EF4-FFF2-40B4-BE49-F238E27FC236}">
                      <a16:creationId xmlns:a16="http://schemas.microsoft.com/office/drawing/2014/main" id="{A9A079B5-D0E0-B446-ECEF-66BCE1378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4" name="Rectangle 23">
                  <a:extLst>
                    <a:ext uri="{FF2B5EF4-FFF2-40B4-BE49-F238E27FC236}">
                      <a16:creationId xmlns:a16="http://schemas.microsoft.com/office/drawing/2014/main" id="{04E38235-20A0-A2A0-076A-8F6711EC50BA}"/>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2" name="TextBox 21">
                <a:extLst>
                  <a:ext uri="{FF2B5EF4-FFF2-40B4-BE49-F238E27FC236}">
                    <a16:creationId xmlns:a16="http://schemas.microsoft.com/office/drawing/2014/main" id="{DF441016-6D84-8C67-40D9-0410970CF0D2}"/>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20" name="TextBox 19">
              <a:extLst>
                <a:ext uri="{FF2B5EF4-FFF2-40B4-BE49-F238E27FC236}">
                  <a16:creationId xmlns:a16="http://schemas.microsoft.com/office/drawing/2014/main" id="{6B8E1915-F129-FD79-02D2-84516D7BC455}"/>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2839743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166487"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Pentagon 14"/>
          <p:cNvSpPr>
            <a:spLocks noChangeAspect="1"/>
          </p:cNvSpPr>
          <p:nvPr userDrawn="1"/>
        </p:nvSpPr>
        <p:spPr>
          <a:xfrm>
            <a:off x="0" y="0"/>
            <a:ext cx="2872114" cy="5148072"/>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685800" y="1228726"/>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2" y="4282743"/>
            <a:ext cx="3993515" cy="381000"/>
          </a:xfrm>
          <a:prstGeom prst="rect">
            <a:avLst/>
          </a:prstGeom>
        </p:spPr>
      </p:pic>
      <p:sp>
        <p:nvSpPr>
          <p:cNvPr id="9" name="Date Placeholder 3"/>
          <p:cNvSpPr>
            <a:spLocks noGrp="1"/>
          </p:cNvSpPr>
          <p:nvPr>
            <p:ph type="dt" sz="half" idx="2"/>
          </p:nvPr>
        </p:nvSpPr>
        <p:spPr>
          <a:xfrm>
            <a:off x="6400800" y="4295775"/>
            <a:ext cx="2286000" cy="355932"/>
          </a:xfrm>
          <a:prstGeom prst="rect">
            <a:avLst/>
          </a:prstGeom>
        </p:spPr>
        <p:txBody>
          <a:bodyPr vert="horz" lIns="0" tIns="0" rIns="0" bIns="0" rtlCol="0" anchor="ctr"/>
          <a:lstStyle>
            <a:lvl1pPr algn="r" fontAlgn="auto">
              <a:spcBef>
                <a:spcPts val="0"/>
              </a:spcBef>
              <a:spcAft>
                <a:spcPts val="0"/>
              </a:spcAft>
              <a:defRPr lang="en-US" sz="1400" smtClean="0"/>
            </a:lvl1pPr>
          </a:lstStyle>
          <a:p>
            <a:pPr>
              <a:defRPr/>
            </a:pPr>
            <a:endParaRPr lang="en-US" dirty="0"/>
          </a:p>
        </p:txBody>
      </p:sp>
    </p:spTree>
    <p:extLst>
      <p:ext uri="{BB962C8B-B14F-4D97-AF65-F5344CB8AC3E}">
        <p14:creationId xmlns:p14="http://schemas.microsoft.com/office/powerpoint/2010/main" val="2717351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Pentagon 12"/>
          <p:cNvSpPr>
            <a:spLocks noChangeAspect="1"/>
          </p:cNvSpPr>
          <p:nvPr userDrawn="1"/>
        </p:nvSpPr>
        <p:spPr>
          <a:xfrm>
            <a:off x="10625"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189" marR="0" indent="-457189" algn="l" defTabSz="457189"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783" marR="0"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21435846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Pentagon 11"/>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ctrTitle" hasCustomPrompt="1"/>
          </p:nvPr>
        </p:nvSpPr>
        <p:spPr>
          <a:xfrm>
            <a:off x="3429001"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9000"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2" y="4864608"/>
            <a:ext cx="1916887" cy="182880"/>
          </a:xfrm>
          <a:prstGeom prst="rect">
            <a:avLst/>
          </a:prstGeom>
        </p:spPr>
      </p:pic>
    </p:spTree>
    <p:extLst>
      <p:ext uri="{BB962C8B-B14F-4D97-AF65-F5344CB8AC3E}">
        <p14:creationId xmlns:p14="http://schemas.microsoft.com/office/powerpoint/2010/main" val="35387508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8"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Pentagon 9"/>
          <p:cNvSpPr>
            <a:spLocks noChangeAspect="1"/>
          </p:cNvSpPr>
          <p:nvPr userDrawn="1"/>
        </p:nvSpPr>
        <p:spPr>
          <a:xfrm>
            <a:off x="1" y="0"/>
            <a:ext cx="3228985" cy="5148072"/>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4395472"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2" y="4864608"/>
            <a:ext cx="1916887" cy="182880"/>
          </a:xfrm>
          <a:prstGeom prst="rect">
            <a:avLst/>
          </a:prstGeom>
        </p:spPr>
      </p:pic>
      <p:sp>
        <p:nvSpPr>
          <p:cNvPr id="13"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1691587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Pentagon 7"/>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2" y="4864608"/>
            <a:ext cx="1916887" cy="182880"/>
          </a:xfrm>
          <a:prstGeom prst="rect">
            <a:avLst/>
          </a:prstGeom>
        </p:spPr>
      </p:pic>
    </p:spTree>
    <p:extLst>
      <p:ext uri="{BB962C8B-B14F-4D97-AF65-F5344CB8AC3E}">
        <p14:creationId xmlns:p14="http://schemas.microsoft.com/office/powerpoint/2010/main" val="3211035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25575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01810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6" name="Content Placeholder 2"/>
          <p:cNvSpPr>
            <a:spLocks noGrp="1"/>
          </p:cNvSpPr>
          <p:nvPr>
            <p:ph sz="quarter" idx="11"/>
          </p:nvPr>
        </p:nvSpPr>
        <p:spPr>
          <a:xfrm>
            <a:off x="493777"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76205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177498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4"/>
          <p:cNvSpPr>
            <a:spLocks noGrp="1"/>
          </p:cNvSpPr>
          <p:nvPr>
            <p:ph sz="quarter" idx="12"/>
          </p:nvPr>
        </p:nvSpPr>
        <p:spPr>
          <a:xfrm>
            <a:off x="4762056"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7"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415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6" name="Content Placeholder 2"/>
          <p:cNvSpPr>
            <a:spLocks noGrp="1"/>
          </p:cNvSpPr>
          <p:nvPr>
            <p:ph sz="quarter" idx="11"/>
          </p:nvPr>
        </p:nvSpPr>
        <p:spPr>
          <a:xfrm>
            <a:off x="4550982"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7"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7841905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grpSp>
        <p:nvGrpSpPr>
          <p:cNvPr id="3" name="Background Shapes">
            <a:extLst>
              <a:ext uri="{FF2B5EF4-FFF2-40B4-BE49-F238E27FC236}">
                <a16:creationId xmlns:a16="http://schemas.microsoft.com/office/drawing/2014/main" id="{26EA1998-CA99-BA64-CDF8-EDFB5595D25E}"/>
              </a:ext>
              <a:ext uri="{C183D7F6-B498-43B3-948B-1728B52AA6E4}">
                <adec:decorative xmlns:adec="http://schemas.microsoft.com/office/drawing/2017/decorative" val="1"/>
              </a:ext>
            </a:extLst>
          </p:cNvPr>
          <p:cNvGrpSpPr/>
          <p:nvPr userDrawn="1"/>
        </p:nvGrpSpPr>
        <p:grpSpPr>
          <a:xfrm>
            <a:off x="0" y="0"/>
            <a:ext cx="8458198" cy="5143500"/>
            <a:chOff x="0" y="0"/>
            <a:chExt cx="8458198" cy="5143500"/>
          </a:xfrm>
        </p:grpSpPr>
        <p:sp>
          <p:nvSpPr>
            <p:cNvPr id="5" name="Middle Shape"/>
            <p:cNvSpPr/>
            <p:nvPr userDrawn="1"/>
          </p:nvSpPr>
          <p:spPr>
            <a:xfrm>
              <a:off x="0" y="0"/>
              <a:ext cx="8458198" cy="5143500"/>
            </a:xfrm>
            <a:prstGeom prst="homePlate">
              <a:avLst>
                <a:gd name="adj" fmla="val 20935"/>
              </a:avLst>
            </a:prstGeom>
            <a:solidFill>
              <a:srgbClr val="31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Shape"/>
            <p:cNvSpPr/>
            <p:nvPr userDrawn="1"/>
          </p:nvSpPr>
          <p:spPr>
            <a:xfrm>
              <a:off x="0" y="0"/>
              <a:ext cx="7289798" cy="5143500"/>
            </a:xfrm>
            <a:prstGeom prst="homePlate">
              <a:avLst>
                <a:gd name="adj" fmla="val 20935"/>
              </a:avLst>
            </a:prstGeom>
            <a:solidFill>
              <a:srgbClr val="1F5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p:cNvSpPr>
            <a:spLocks noGrp="1"/>
          </p:cNvSpPr>
          <p:nvPr>
            <p:ph type="body" sz="quarter" idx="10" hasCustomPrompt="1"/>
          </p:nvPr>
        </p:nvSpPr>
        <p:spPr>
          <a:xfrm>
            <a:off x="685800" y="963817"/>
            <a:ext cx="7772400" cy="2400300"/>
          </a:xfrm>
        </p:spPr>
        <p:txBody>
          <a:bodyPr anchor="ctr">
            <a:noAutofit/>
          </a:bodyPr>
          <a:lstStyle>
            <a:lvl1pPr marL="0" indent="0" algn="ctr">
              <a:spcAft>
                <a:spcPts val="0"/>
              </a:spcAft>
              <a:buNone/>
              <a:defRPr sz="2400" b="0" i="1" baseline="0">
                <a:solidFill>
                  <a:schemeClr val="bg1"/>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11" name="Quote Attribution Placeholder">
            <a:extLst>
              <a:ext uri="{FF2B5EF4-FFF2-40B4-BE49-F238E27FC236}">
                <a16:creationId xmlns:a16="http://schemas.microsoft.com/office/drawing/2014/main" id="{93189383-55EC-5626-5C58-132AF611CD17}"/>
              </a:ext>
            </a:extLst>
          </p:cNvPr>
          <p:cNvSpPr>
            <a:spLocks noGrp="1"/>
          </p:cNvSpPr>
          <p:nvPr>
            <p:ph type="body" sz="quarter" idx="11" hasCustomPrompt="1"/>
          </p:nvPr>
        </p:nvSpPr>
        <p:spPr>
          <a:xfrm>
            <a:off x="685800" y="3520439"/>
            <a:ext cx="7772400" cy="593335"/>
          </a:xfrm>
        </p:spPr>
        <p:txBody>
          <a:bodyPr anchor="t">
            <a:noAutofit/>
          </a:bodyPr>
          <a:lstStyle>
            <a:lvl1pPr marL="0" indent="0" algn="ctr">
              <a:spcAft>
                <a:spcPts val="0"/>
              </a:spcAft>
              <a:buNone/>
              <a:defRPr sz="1800" b="0" i="1" baseline="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b="1" dirty="0"/>
              <a:t>— Quote Attribution</a:t>
            </a:r>
            <a:endParaRPr lang="en-US" b="0" i="1" dirty="0">
              <a:solidFill>
                <a:schemeClr val="bg1"/>
              </a:solidFill>
              <a:latin typeface="Arial" panose="020B0604020202020204" pitchFamily="34" charset="0"/>
              <a:cs typeface="Arial" panose="020B0604020202020204" pitchFamily="34" charset="0"/>
            </a:endParaRPr>
          </a:p>
        </p:txBody>
      </p:sp>
      <p:sp>
        <p:nvSpPr>
          <p:cNvPr id="7" name="Slide Number"/>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sp>
        <p:nvSpPr>
          <p:cNvPr id="15" name="Slide Number">
            <a:extLst>
              <a:ext uri="{FF2B5EF4-FFF2-40B4-BE49-F238E27FC236}">
                <a16:creationId xmlns:a16="http://schemas.microsoft.com/office/drawing/2014/main" id="{A0C20280-71EE-DEEA-C289-953A04634089}"/>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20" name="Group 19">
            <a:extLst>
              <a:ext uri="{FF2B5EF4-FFF2-40B4-BE49-F238E27FC236}">
                <a16:creationId xmlns:a16="http://schemas.microsoft.com/office/drawing/2014/main" id="{BB5EB843-416C-6363-DFE0-63CB775CBBC0}"/>
              </a:ext>
            </a:extLst>
          </p:cNvPr>
          <p:cNvGrpSpPr/>
          <p:nvPr userDrawn="1"/>
        </p:nvGrpSpPr>
        <p:grpSpPr>
          <a:xfrm>
            <a:off x="0" y="4522731"/>
            <a:ext cx="9143999" cy="561775"/>
            <a:chOff x="0" y="4522731"/>
            <a:chExt cx="9143999" cy="561775"/>
          </a:xfrm>
        </p:grpSpPr>
        <p:grpSp>
          <p:nvGrpSpPr>
            <p:cNvPr id="21" name="Group 20">
              <a:extLst>
                <a:ext uri="{FF2B5EF4-FFF2-40B4-BE49-F238E27FC236}">
                  <a16:creationId xmlns:a16="http://schemas.microsoft.com/office/drawing/2014/main" id="{69DB9C38-63BB-245D-0A90-93B9FC83FC99}"/>
                </a:ext>
              </a:extLst>
            </p:cNvPr>
            <p:cNvGrpSpPr/>
            <p:nvPr userDrawn="1"/>
          </p:nvGrpSpPr>
          <p:grpSpPr>
            <a:xfrm>
              <a:off x="0" y="4568898"/>
              <a:ext cx="9143999" cy="515608"/>
              <a:chOff x="0" y="4568898"/>
              <a:chExt cx="9143999" cy="515608"/>
            </a:xfrm>
          </p:grpSpPr>
          <p:grpSp>
            <p:nvGrpSpPr>
              <p:cNvPr id="23" name="Group 22">
                <a:extLst>
                  <a:ext uri="{FF2B5EF4-FFF2-40B4-BE49-F238E27FC236}">
                    <a16:creationId xmlns:a16="http://schemas.microsoft.com/office/drawing/2014/main" id="{DF4DA894-96E3-1C3D-1304-679B95B98385}"/>
                  </a:ext>
                </a:extLst>
              </p:cNvPr>
              <p:cNvGrpSpPr/>
              <p:nvPr userDrawn="1"/>
            </p:nvGrpSpPr>
            <p:grpSpPr>
              <a:xfrm>
                <a:off x="0" y="4615958"/>
                <a:ext cx="9143999" cy="468548"/>
                <a:chOff x="0" y="4615958"/>
                <a:chExt cx="9143999" cy="468548"/>
              </a:xfrm>
            </p:grpSpPr>
            <p:pic>
              <p:nvPicPr>
                <p:cNvPr id="25" name="NCI Logo" descr="NCI-Logo-Gray-Knock-NEW.png">
                  <a:extLst>
                    <a:ext uri="{FF2B5EF4-FFF2-40B4-BE49-F238E27FC236}">
                      <a16:creationId xmlns:a16="http://schemas.microsoft.com/office/drawing/2014/main" id="{6F198D1B-500C-A2E5-C309-284B2D4D5313}"/>
                    </a:ext>
                  </a:extLst>
                </p:cNvPr>
                <p:cNvPicPr>
                  <a:picLocks noChangeAspect="1"/>
                </p:cNvPicPr>
                <p:nvPr userDrawn="1"/>
              </p:nvPicPr>
              <p:blipFill>
                <a:blip r:embed="rId2">
                  <a:biLevel thresh="75000"/>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6" name="Rectangle 25">
                  <a:extLst>
                    <a:ext uri="{FF2B5EF4-FFF2-40B4-BE49-F238E27FC236}">
                      <a16:creationId xmlns:a16="http://schemas.microsoft.com/office/drawing/2014/main" id="{454C02FF-AC52-F90B-75DA-12E53510B863}"/>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4" name="TextBox 23">
                <a:extLst>
                  <a:ext uri="{FF2B5EF4-FFF2-40B4-BE49-F238E27FC236}">
                    <a16:creationId xmlns:a16="http://schemas.microsoft.com/office/drawing/2014/main" id="{8EA8177C-7759-4AAE-ABF1-7E799331A5E1}"/>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22" name="TextBox 21">
              <a:extLst>
                <a:ext uri="{FF2B5EF4-FFF2-40B4-BE49-F238E27FC236}">
                  <a16:creationId xmlns:a16="http://schemas.microsoft.com/office/drawing/2014/main" id="{871CE4B9-4802-D190-A3F5-3423A21323A7}"/>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
        <p:nvSpPr>
          <p:cNvPr id="27" name="TextBox 26">
            <a:extLst>
              <a:ext uri="{FF2B5EF4-FFF2-40B4-BE49-F238E27FC236}">
                <a16:creationId xmlns:a16="http://schemas.microsoft.com/office/drawing/2014/main" id="{9AB3F62F-DE35-BF5F-AE9E-8FCF10C89F75}"/>
              </a:ext>
            </a:extLst>
          </p:cNvPr>
          <p:cNvSpPr txBox="1"/>
          <p:nvPr userDrawn="1"/>
        </p:nvSpPr>
        <p:spPr>
          <a:xfrm>
            <a:off x="685800" y="73826"/>
            <a:ext cx="7170089" cy="830997"/>
          </a:xfrm>
          <a:prstGeom prst="rect">
            <a:avLst/>
          </a:prstGeom>
          <a:noFill/>
        </p:spPr>
        <p:txBody>
          <a:bodyPr wrap="square" rtlCol="0">
            <a:spAutoFit/>
          </a:bodyPr>
          <a:lstStyle/>
          <a:p>
            <a:r>
              <a:rPr lang="en-US" sz="2400" b="1" dirty="0">
                <a:solidFill>
                  <a:schemeClr val="bg1"/>
                </a:solidFill>
                <a:effectLst/>
                <a:latin typeface="+mj-lt"/>
              </a:rPr>
              <a:t>Define Title for Accessibility. Recommendation: Quote by X</a:t>
            </a:r>
            <a:endParaRPr lang="en-US" sz="2400" b="1" dirty="0">
              <a:solidFill>
                <a:schemeClr val="bg1"/>
              </a:solidFill>
              <a:latin typeface="+mj-lt"/>
            </a:endParaRPr>
          </a:p>
        </p:txBody>
      </p:sp>
    </p:spTree>
    <p:extLst>
      <p:ext uri="{BB962C8B-B14F-4D97-AF65-F5344CB8AC3E}">
        <p14:creationId xmlns:p14="http://schemas.microsoft.com/office/powerpoint/2010/main" val="3887194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50982"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7"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3739694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6935074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8356355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676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9395029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Pentagon 8"/>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p:cNvGrpSpPr>
            <a:grpSpLocks noChangeAspect="1"/>
          </p:cNvGrpSpPr>
          <p:nvPr userDrawn="1"/>
        </p:nvGrpSpPr>
        <p:grpSpPr>
          <a:xfrm>
            <a:off x="2994026" y="2148841"/>
            <a:ext cx="3163776" cy="813435"/>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1989770" y="4356100"/>
            <a:ext cx="520097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a:solidFill>
                  <a:schemeClr val="bg1"/>
                </a:solidFill>
                <a:latin typeface="Arial" charset="0"/>
              </a:rPr>
              <a:t>www.cancer.gov                 www.cancer.gov/espanol</a:t>
            </a:r>
          </a:p>
        </p:txBody>
      </p:sp>
    </p:spTree>
    <p:extLst>
      <p:ext uri="{BB962C8B-B14F-4D97-AF65-F5344CB8AC3E}">
        <p14:creationId xmlns:p14="http://schemas.microsoft.com/office/powerpoint/2010/main" val="36410011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7194-9B54-1F36-5E42-9B71170D6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DAA6F-3421-38A1-FC59-9FD5AC475F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B5D42-15B3-08BB-54D3-5AE28ABA6CF1}"/>
              </a:ext>
            </a:extLst>
          </p:cNvPr>
          <p:cNvSpPr>
            <a:spLocks noGrp="1"/>
          </p:cNvSpPr>
          <p:nvPr>
            <p:ph type="dt" sz="half" idx="10"/>
          </p:nvPr>
        </p:nvSpPr>
        <p:spPr/>
        <p:txBody>
          <a:bodyPr/>
          <a:lstStyle/>
          <a:p>
            <a:fld id="{7CBED6D8-5588-49D4-A4D4-6E3FF0B084C3}" type="datetimeFigureOut">
              <a:rPr lang="en-US" smtClean="0"/>
              <a:t>9/22/2025</a:t>
            </a:fld>
            <a:endParaRPr lang="en-US"/>
          </a:p>
        </p:txBody>
      </p:sp>
      <p:sp>
        <p:nvSpPr>
          <p:cNvPr id="5" name="Footer Placeholder 4">
            <a:extLst>
              <a:ext uri="{FF2B5EF4-FFF2-40B4-BE49-F238E27FC236}">
                <a16:creationId xmlns:a16="http://schemas.microsoft.com/office/drawing/2014/main" id="{6CE8C505-6EA2-8AE1-6C11-2FA7E14E7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B3663-4AD7-76F2-EF99-97DCA650EBDB}"/>
              </a:ext>
            </a:extLst>
          </p:cNvPr>
          <p:cNvSpPr>
            <a:spLocks noGrp="1"/>
          </p:cNvSpPr>
          <p:nvPr>
            <p:ph type="sldNum" sz="quarter" idx="12"/>
          </p:nvPr>
        </p:nvSpPr>
        <p:spPr/>
        <p:txBody>
          <a:bodyPr/>
          <a:lstStyle/>
          <a:p>
            <a:fld id="{7B53740A-8773-4A97-A491-8963411A289C}" type="slidenum">
              <a:rPr lang="en-US" smtClean="0"/>
              <a:t>‹#›</a:t>
            </a:fld>
            <a:endParaRPr lang="en-US"/>
          </a:p>
        </p:txBody>
      </p:sp>
    </p:spTree>
    <p:extLst>
      <p:ext uri="{BB962C8B-B14F-4D97-AF65-F5344CB8AC3E}">
        <p14:creationId xmlns:p14="http://schemas.microsoft.com/office/powerpoint/2010/main" val="139694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One-Column Title (Must Define for Accessibility)</a:t>
            </a:r>
          </a:p>
        </p:txBody>
      </p:sp>
      <p:sp>
        <p:nvSpPr>
          <p:cNvPr id="3" name="Content Placeholder"/>
          <p:cNvSpPr>
            <a:spLocks noGrp="1"/>
          </p:cNvSpPr>
          <p:nvPr>
            <p:ph sz="quarter" idx="11"/>
          </p:nvPr>
        </p:nvSpPr>
        <p:spPr>
          <a:xfrm>
            <a:off x="493776" y="838726"/>
            <a:ext cx="8165592"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a:extLst>
              <a:ext uri="{FF2B5EF4-FFF2-40B4-BE49-F238E27FC236}">
                <a16:creationId xmlns:a16="http://schemas.microsoft.com/office/drawing/2014/main" id="{17691D8A-5CE7-CD57-B407-498851FDE109}"/>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5" name="Group 14">
            <a:extLst>
              <a:ext uri="{FF2B5EF4-FFF2-40B4-BE49-F238E27FC236}">
                <a16:creationId xmlns:a16="http://schemas.microsoft.com/office/drawing/2014/main" id="{384F5C2B-4655-DCF8-BFD6-FD300C054E7A}"/>
              </a:ext>
            </a:extLst>
          </p:cNvPr>
          <p:cNvGrpSpPr/>
          <p:nvPr userDrawn="1"/>
        </p:nvGrpSpPr>
        <p:grpSpPr>
          <a:xfrm>
            <a:off x="0" y="4522731"/>
            <a:ext cx="9143999" cy="561775"/>
            <a:chOff x="0" y="4522731"/>
            <a:chExt cx="9143999" cy="561775"/>
          </a:xfrm>
        </p:grpSpPr>
        <p:grpSp>
          <p:nvGrpSpPr>
            <p:cNvPr id="16" name="Group 15">
              <a:extLst>
                <a:ext uri="{FF2B5EF4-FFF2-40B4-BE49-F238E27FC236}">
                  <a16:creationId xmlns:a16="http://schemas.microsoft.com/office/drawing/2014/main" id="{412BE936-E0A9-8B64-C02B-EF5908A898A9}"/>
                </a:ext>
              </a:extLst>
            </p:cNvPr>
            <p:cNvGrpSpPr/>
            <p:nvPr userDrawn="1"/>
          </p:nvGrpSpPr>
          <p:grpSpPr>
            <a:xfrm>
              <a:off x="0" y="4568898"/>
              <a:ext cx="9143999" cy="515608"/>
              <a:chOff x="0" y="4568898"/>
              <a:chExt cx="9143999" cy="515608"/>
            </a:xfrm>
          </p:grpSpPr>
          <p:grpSp>
            <p:nvGrpSpPr>
              <p:cNvPr id="18" name="Group 17">
                <a:extLst>
                  <a:ext uri="{FF2B5EF4-FFF2-40B4-BE49-F238E27FC236}">
                    <a16:creationId xmlns:a16="http://schemas.microsoft.com/office/drawing/2014/main" id="{D5132FA4-1989-995B-BABA-04E755A71EDE}"/>
                  </a:ext>
                </a:extLst>
              </p:cNvPr>
              <p:cNvGrpSpPr/>
              <p:nvPr userDrawn="1"/>
            </p:nvGrpSpPr>
            <p:grpSpPr>
              <a:xfrm>
                <a:off x="0" y="4615958"/>
                <a:ext cx="9143999" cy="468548"/>
                <a:chOff x="0" y="4615958"/>
                <a:chExt cx="9143999" cy="468548"/>
              </a:xfrm>
            </p:grpSpPr>
            <p:pic>
              <p:nvPicPr>
                <p:cNvPr id="20" name="NCI Logo" descr="NCI-Logo-Gray-Knock-NEW.png">
                  <a:extLst>
                    <a:ext uri="{FF2B5EF4-FFF2-40B4-BE49-F238E27FC236}">
                      <a16:creationId xmlns:a16="http://schemas.microsoft.com/office/drawing/2014/main" id="{E3C27BB0-C5D3-D5E3-BBBC-434D1780E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1" name="Rectangle 20">
                  <a:extLst>
                    <a:ext uri="{FF2B5EF4-FFF2-40B4-BE49-F238E27FC236}">
                      <a16:creationId xmlns:a16="http://schemas.microsoft.com/office/drawing/2014/main" id="{9127AAAB-5639-77DA-5F0A-4876DA753223}"/>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19" name="TextBox 18">
                <a:extLst>
                  <a:ext uri="{FF2B5EF4-FFF2-40B4-BE49-F238E27FC236}">
                    <a16:creationId xmlns:a16="http://schemas.microsoft.com/office/drawing/2014/main" id="{D5B32EB4-ABCB-E2B5-67D9-C5024F32DCB4}"/>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7" name="TextBox 16">
              <a:extLst>
                <a:ext uri="{FF2B5EF4-FFF2-40B4-BE49-F238E27FC236}">
                  <a16:creationId xmlns:a16="http://schemas.microsoft.com/office/drawing/2014/main" id="{E144EE75-1152-9002-C3F6-9B3EE68BE265}"/>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One-Column w/o Footer Title (Must Define for Accessibility)</a:t>
            </a:r>
          </a:p>
        </p:txBody>
      </p:sp>
      <p:sp>
        <p:nvSpPr>
          <p:cNvPr id="10" name="Content Placeholder">
            <a:extLst>
              <a:ext uri="{FF2B5EF4-FFF2-40B4-BE49-F238E27FC236}">
                <a16:creationId xmlns:a16="http://schemas.microsoft.com/office/drawing/2014/main" id="{63BC95FA-B391-7D0A-0219-372391EF83FB}"/>
              </a:ext>
            </a:extLst>
          </p:cNvPr>
          <p:cNvSpPr>
            <a:spLocks noGrp="1"/>
          </p:cNvSpPr>
          <p:nvPr>
            <p:ph sz="quarter" idx="11"/>
          </p:nvPr>
        </p:nvSpPr>
        <p:spPr>
          <a:xfrm>
            <a:off x="493776" y="838726"/>
            <a:ext cx="8165592"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a:extLst>
              <a:ext uri="{FF2B5EF4-FFF2-40B4-BE49-F238E27FC236}">
                <a16:creationId xmlns:a16="http://schemas.microsoft.com/office/drawing/2014/main" id="{4E036646-5FCC-8C0E-9E50-867B6035A5AC}"/>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600" b="0" dirty="0">
                <a:solidFill>
                  <a:schemeClr val="tx1"/>
                </a:solidFill>
                <a:latin typeface="+mn-lt"/>
                <a:cs typeface="SapientSansRegular"/>
              </a:rPr>
              <a:t> </a:t>
            </a:r>
            <a:fld id="{4225D95B-3580-C74C-AC82-B8FCF626B418}" type="slidenum">
              <a:rPr lang="en-US" sz="1200" b="0" smtClean="0">
                <a:solidFill>
                  <a:schemeClr val="tx1"/>
                </a:solidFill>
                <a:latin typeface="+mn-lt"/>
                <a:cs typeface="SapientSansRegular"/>
              </a:rPr>
              <a:pPr algn="l" fontAlgn="auto">
                <a:lnSpc>
                  <a:spcPct val="101000"/>
                </a:lnSpc>
                <a:spcBef>
                  <a:spcPct val="50000"/>
                </a:spcBef>
                <a:spcAft>
                  <a:spcPts val="0"/>
                </a:spcAft>
                <a:defRPr/>
              </a:pPr>
              <a:t>‹#›</a:t>
            </a:fld>
            <a:endParaRPr lang="en-US" sz="1200" b="0" dirty="0">
              <a:solidFill>
                <a:schemeClr val="tx1"/>
              </a:solidFill>
              <a:latin typeface="+mn-lt"/>
              <a:cs typeface="SapientSansRegular"/>
            </a:endParaRPr>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 Footer">
    <p:spTree>
      <p:nvGrpSpPr>
        <p:cNvPr id="1" name=""/>
        <p:cNvGrpSpPr/>
        <p:nvPr/>
      </p:nvGrpSpPr>
      <p:grpSpPr>
        <a:xfrm>
          <a:off x="0" y="0"/>
          <a:ext cx="0" cy="0"/>
          <a:chOff x="0" y="0"/>
          <a:chExt cx="0" cy="0"/>
        </a:xfrm>
      </p:grpSpPr>
      <p:sp>
        <p:nvSpPr>
          <p:cNvPr id="12"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3D455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Two-Column Title (Must Define for Accessibility)</a:t>
            </a:r>
          </a:p>
        </p:txBody>
      </p:sp>
      <p:sp>
        <p:nvSpPr>
          <p:cNvPr id="4" name="Content Placeholder Left">
            <a:extLst>
              <a:ext uri="{FF2B5EF4-FFF2-40B4-BE49-F238E27FC236}">
                <a16:creationId xmlns:a16="http://schemas.microsoft.com/office/drawing/2014/main" id="{A73B02CD-AC6B-8680-9413-653C384FF804}"/>
              </a:ext>
            </a:extLst>
          </p:cNvPr>
          <p:cNvSpPr>
            <a:spLocks noGrp="1"/>
          </p:cNvSpPr>
          <p:nvPr>
            <p:ph sz="quarter" idx="11"/>
          </p:nvPr>
        </p:nvSpPr>
        <p:spPr>
          <a:xfrm>
            <a:off x="49377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Right">
            <a:extLst>
              <a:ext uri="{FF2B5EF4-FFF2-40B4-BE49-F238E27FC236}">
                <a16:creationId xmlns:a16="http://schemas.microsoft.com/office/drawing/2014/main" id="{751FC832-B6F5-43C4-20C8-6F29B825C885}"/>
              </a:ext>
            </a:extLst>
          </p:cNvPr>
          <p:cNvSpPr>
            <a:spLocks noGrp="1"/>
          </p:cNvSpPr>
          <p:nvPr>
            <p:ph sz="quarter" idx="12"/>
          </p:nvPr>
        </p:nvSpPr>
        <p:spPr>
          <a:xfrm>
            <a:off x="465429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a:extLst>
              <a:ext uri="{FF2B5EF4-FFF2-40B4-BE49-F238E27FC236}">
                <a16:creationId xmlns:a16="http://schemas.microsoft.com/office/drawing/2014/main" id="{45E43369-F749-FF21-9C0D-336C630B9043}"/>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000" b="1" dirty="0">
                <a:solidFill>
                  <a:schemeClr val="accent5"/>
                </a:solidFill>
                <a:latin typeface="+mn-lt"/>
                <a:cs typeface="SapientSansRegular"/>
              </a:rPr>
              <a:t> </a:t>
            </a:r>
            <a:fld id="{4225D95B-3580-C74C-AC82-B8FCF626B418}" type="slidenum">
              <a:rPr lang="en-US" sz="800" b="0" smtClean="0">
                <a:solidFill>
                  <a:schemeClr val="accent5"/>
                </a:solidFill>
                <a:latin typeface="+mn-lt"/>
                <a:cs typeface="SapientSansRegular"/>
              </a:rPr>
              <a:pPr algn="l" fontAlgn="auto">
                <a:lnSpc>
                  <a:spcPct val="101000"/>
                </a:lnSpc>
                <a:spcBef>
                  <a:spcPct val="50000"/>
                </a:spcBef>
                <a:spcAft>
                  <a:spcPts val="0"/>
                </a:spcAft>
                <a:defRPr/>
              </a:pPr>
              <a:t>‹#›</a:t>
            </a:fld>
            <a:endParaRPr lang="en-US" sz="800" b="0" dirty="0">
              <a:solidFill>
                <a:schemeClr val="accent5"/>
              </a:solidFill>
              <a:latin typeface="+mn-lt"/>
              <a:cs typeface="SapientSansRegular"/>
            </a:endParaRPr>
          </a:p>
        </p:txBody>
      </p:sp>
      <p:grpSp>
        <p:nvGrpSpPr>
          <p:cNvPr id="16" name="Group 15">
            <a:extLst>
              <a:ext uri="{FF2B5EF4-FFF2-40B4-BE49-F238E27FC236}">
                <a16:creationId xmlns:a16="http://schemas.microsoft.com/office/drawing/2014/main" id="{44308EED-671B-7998-279F-90A0A8F692EB}"/>
              </a:ext>
            </a:extLst>
          </p:cNvPr>
          <p:cNvGrpSpPr/>
          <p:nvPr userDrawn="1"/>
        </p:nvGrpSpPr>
        <p:grpSpPr>
          <a:xfrm>
            <a:off x="0" y="4522731"/>
            <a:ext cx="9143999" cy="561775"/>
            <a:chOff x="0" y="4522731"/>
            <a:chExt cx="9143999" cy="561775"/>
          </a:xfrm>
        </p:grpSpPr>
        <p:grpSp>
          <p:nvGrpSpPr>
            <p:cNvPr id="17" name="Group 16">
              <a:extLst>
                <a:ext uri="{FF2B5EF4-FFF2-40B4-BE49-F238E27FC236}">
                  <a16:creationId xmlns:a16="http://schemas.microsoft.com/office/drawing/2014/main" id="{DFE14CFB-CCD6-CA60-DA14-0312D29DB537}"/>
                </a:ext>
              </a:extLst>
            </p:cNvPr>
            <p:cNvGrpSpPr/>
            <p:nvPr userDrawn="1"/>
          </p:nvGrpSpPr>
          <p:grpSpPr>
            <a:xfrm>
              <a:off x="0" y="4568898"/>
              <a:ext cx="9143999" cy="515608"/>
              <a:chOff x="0" y="4568898"/>
              <a:chExt cx="9143999" cy="515608"/>
            </a:xfrm>
          </p:grpSpPr>
          <p:grpSp>
            <p:nvGrpSpPr>
              <p:cNvPr id="19" name="Group 18">
                <a:extLst>
                  <a:ext uri="{FF2B5EF4-FFF2-40B4-BE49-F238E27FC236}">
                    <a16:creationId xmlns:a16="http://schemas.microsoft.com/office/drawing/2014/main" id="{8E53943D-0EFE-E5F6-CA17-E7EFCC5330F7}"/>
                  </a:ext>
                </a:extLst>
              </p:cNvPr>
              <p:cNvGrpSpPr/>
              <p:nvPr userDrawn="1"/>
            </p:nvGrpSpPr>
            <p:grpSpPr>
              <a:xfrm>
                <a:off x="0" y="4615958"/>
                <a:ext cx="9143999" cy="468548"/>
                <a:chOff x="0" y="4615958"/>
                <a:chExt cx="9143999" cy="468548"/>
              </a:xfrm>
            </p:grpSpPr>
            <p:pic>
              <p:nvPicPr>
                <p:cNvPr id="21" name="NCI Logo" descr="NCI-Logo-Gray-Knock-NEW.png">
                  <a:extLst>
                    <a:ext uri="{FF2B5EF4-FFF2-40B4-BE49-F238E27FC236}">
                      <a16:creationId xmlns:a16="http://schemas.microsoft.com/office/drawing/2014/main" id="{36D265E1-2A3A-7292-1F13-E07346AD3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048" y="4901626"/>
                  <a:ext cx="1916888" cy="182880"/>
                </a:xfrm>
                <a:prstGeom prst="rect">
                  <a:avLst/>
                </a:prstGeom>
              </p:spPr>
            </p:pic>
            <p:sp>
              <p:nvSpPr>
                <p:cNvPr id="22" name="Rectangle 21">
                  <a:extLst>
                    <a:ext uri="{FF2B5EF4-FFF2-40B4-BE49-F238E27FC236}">
                      <a16:creationId xmlns:a16="http://schemas.microsoft.com/office/drawing/2014/main" id="{D886B975-371D-1A15-78F6-DABC899B0C4E}"/>
                    </a:ext>
                  </a:extLst>
                </p:cNvPr>
                <p:cNvSpPr>
                  <a:spLocks noChangeAspect="1"/>
                </p:cNvSpPr>
                <p:nvPr userDrawn="1"/>
              </p:nvSpPr>
              <p:spPr>
                <a:xfrm>
                  <a:off x="0" y="4615958"/>
                  <a:ext cx="9143999" cy="182880"/>
                </a:xfrm>
                <a:prstGeom prst="rect">
                  <a:avLst/>
                </a:prstGeom>
                <a:solidFill>
                  <a:srgbClr val="143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20" name="TextBox 19">
                <a:extLst>
                  <a:ext uri="{FF2B5EF4-FFF2-40B4-BE49-F238E27FC236}">
                    <a16:creationId xmlns:a16="http://schemas.microsoft.com/office/drawing/2014/main" id="{7DF00E98-D874-00A6-0652-FEE740BBE783}"/>
                  </a:ext>
                </a:extLst>
              </p:cNvPr>
              <p:cNvSpPr txBox="1"/>
              <p:nvPr userDrawn="1"/>
            </p:nvSpPr>
            <p:spPr>
              <a:xfrm>
                <a:off x="4334256" y="4568898"/>
                <a:ext cx="4537896" cy="276999"/>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Surveillance, Epidemiology, and End Results Program</a:t>
                </a:r>
              </a:p>
            </p:txBody>
          </p:sp>
        </p:grpSp>
        <p:sp>
          <p:nvSpPr>
            <p:cNvPr id="18" name="TextBox 17">
              <a:extLst>
                <a:ext uri="{FF2B5EF4-FFF2-40B4-BE49-F238E27FC236}">
                  <a16:creationId xmlns:a16="http://schemas.microsoft.com/office/drawing/2014/main" id="{1DF77C3F-214E-5DF5-8C2E-67D1F565F92C}"/>
                </a:ext>
              </a:extLst>
            </p:cNvPr>
            <p:cNvSpPr txBox="1"/>
            <p:nvPr userDrawn="1"/>
          </p:nvSpPr>
          <p:spPr>
            <a:xfrm>
              <a:off x="493776" y="4522731"/>
              <a:ext cx="353756" cy="369332"/>
            </a:xfrm>
            <a:prstGeom prst="rect">
              <a:avLst/>
            </a:prstGeom>
            <a:noFill/>
          </p:spPr>
          <p:txBody>
            <a:bodyPr wrap="square" rtlCol="0">
              <a:spAutoFit/>
            </a:bodyPr>
            <a:lstStyle/>
            <a:p>
              <a:r>
                <a:rPr lang="en-US" dirty="0">
                  <a:solidFill>
                    <a:srgbClr val="FFFFFF"/>
                  </a:solidFill>
                </a:rPr>
                <a:t>#</a:t>
              </a:r>
            </a:p>
          </p:txBody>
        </p:sp>
      </p:gr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 No Footer">
    <p:spTree>
      <p:nvGrpSpPr>
        <p:cNvPr id="1" name=""/>
        <p:cNvGrpSpPr/>
        <p:nvPr/>
      </p:nvGrpSpPr>
      <p:grpSpPr>
        <a:xfrm>
          <a:off x="0" y="0"/>
          <a:ext cx="0" cy="0"/>
          <a:chOff x="0" y="0"/>
          <a:chExt cx="0" cy="0"/>
        </a:xfrm>
      </p:grpSpPr>
      <p:sp>
        <p:nvSpPr>
          <p:cNvPr id="12" name="Title Placeholder"/>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chemeClr val="tx1"/>
                </a:solidFill>
                <a:latin typeface="+mj-lt"/>
                <a:cs typeface="SapientSansBold"/>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dirty="0"/>
              <a:t>Two-Column w/o Footer Title (Must Define for Accessibility)</a:t>
            </a:r>
          </a:p>
        </p:txBody>
      </p:sp>
      <p:sp>
        <p:nvSpPr>
          <p:cNvPr id="10" name="Content Placeholder Left">
            <a:extLst>
              <a:ext uri="{FF2B5EF4-FFF2-40B4-BE49-F238E27FC236}">
                <a16:creationId xmlns:a16="http://schemas.microsoft.com/office/drawing/2014/main" id="{F1631A2F-6F95-3116-9658-F039B1B2598A}"/>
              </a:ext>
            </a:extLst>
          </p:cNvPr>
          <p:cNvSpPr>
            <a:spLocks noGrp="1"/>
          </p:cNvSpPr>
          <p:nvPr>
            <p:ph sz="quarter" idx="11"/>
          </p:nvPr>
        </p:nvSpPr>
        <p:spPr>
          <a:xfrm>
            <a:off x="49377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Right">
            <a:extLst>
              <a:ext uri="{FF2B5EF4-FFF2-40B4-BE49-F238E27FC236}">
                <a16:creationId xmlns:a16="http://schemas.microsoft.com/office/drawing/2014/main" id="{3D2AE244-C806-292D-6D7C-226E9FA93D01}"/>
              </a:ext>
            </a:extLst>
          </p:cNvPr>
          <p:cNvSpPr>
            <a:spLocks noGrp="1"/>
          </p:cNvSpPr>
          <p:nvPr>
            <p:ph sz="quarter" idx="12"/>
          </p:nvPr>
        </p:nvSpPr>
        <p:spPr>
          <a:xfrm>
            <a:off x="4654296" y="838726"/>
            <a:ext cx="4005072" cy="383169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a:extLst>
              <a:ext uri="{FF2B5EF4-FFF2-40B4-BE49-F238E27FC236}">
                <a16:creationId xmlns:a16="http://schemas.microsoft.com/office/drawing/2014/main" id="{15159442-4A0B-A259-82C3-662D3F9D7AC7}"/>
              </a:ext>
            </a:extLst>
          </p:cNvPr>
          <p:cNvSpPr txBox="1">
            <a:spLocks noChangeArrowheads="1"/>
          </p:cNvSpPr>
          <p:nvPr userDrawn="1"/>
        </p:nvSpPr>
        <p:spPr bwMode="auto">
          <a:xfrm>
            <a:off x="539557" y="4629267"/>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l" fontAlgn="auto">
              <a:lnSpc>
                <a:spcPct val="101000"/>
              </a:lnSpc>
              <a:spcBef>
                <a:spcPct val="50000"/>
              </a:spcBef>
              <a:spcAft>
                <a:spcPts val="0"/>
              </a:spcAft>
              <a:defRPr/>
            </a:pPr>
            <a:r>
              <a:rPr lang="en-US" sz="1200" b="0" dirty="0">
                <a:solidFill>
                  <a:schemeClr val="tx1"/>
                </a:solidFill>
                <a:latin typeface="+mn-lt"/>
                <a:cs typeface="SapientSansRegular"/>
              </a:rPr>
              <a:t> </a:t>
            </a:r>
            <a:fld id="{4225D95B-3580-C74C-AC82-B8FCF626B418}" type="slidenum">
              <a:rPr lang="en-US" sz="1200" b="0" smtClean="0">
                <a:solidFill>
                  <a:schemeClr val="tx1"/>
                </a:solidFill>
                <a:latin typeface="+mn-lt"/>
                <a:cs typeface="SapientSansRegular"/>
              </a:rPr>
              <a:pPr algn="l" fontAlgn="auto">
                <a:lnSpc>
                  <a:spcPct val="101000"/>
                </a:lnSpc>
                <a:spcBef>
                  <a:spcPct val="50000"/>
                </a:spcBef>
                <a:spcAft>
                  <a:spcPts val="0"/>
                </a:spcAft>
                <a:defRPr/>
              </a:pPr>
              <a:t>‹#›</a:t>
            </a:fld>
            <a:endParaRPr lang="en-US" sz="1200" b="0" dirty="0">
              <a:solidFill>
                <a:schemeClr val="tx1"/>
              </a:solidFill>
              <a:latin typeface="+mn-lt"/>
              <a:cs typeface="SapientSansRegular"/>
            </a:endParaRPr>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Title Placeholder"/>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t>Master Title (Must Define for Accessibility)</a:t>
            </a:r>
          </a:p>
        </p:txBody>
      </p:sp>
      <p:sp>
        <p:nvSpPr>
          <p:cNvPr id="5123" name="Text Placeholder"/>
          <p:cNvSpPr>
            <a:spLocks noGrp="1"/>
          </p:cNvSpPr>
          <p:nvPr>
            <p:ph type="body" idx="1"/>
          </p:nvPr>
        </p:nvSpPr>
        <p:spPr bwMode="auto">
          <a:xfrm>
            <a:off x="457200" y="857952"/>
            <a:ext cx="8229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blue square with white text&#10;&#10;Description automatically generated">
            <a:extLst>
              <a:ext uri="{FF2B5EF4-FFF2-40B4-BE49-F238E27FC236}">
                <a16:creationId xmlns:a16="http://schemas.microsoft.com/office/drawing/2014/main" id="{B169E549-5E9C-23F5-432B-05C8C97298D5}"/>
              </a:ext>
            </a:extLst>
          </p:cNvPr>
          <p:cNvPicPr>
            <a:picLocks noChangeAspect="1"/>
          </p:cNvPicPr>
          <p:nvPr userDrawn="1"/>
        </p:nvPicPr>
        <p:blipFill>
          <a:blip r:embed="rId16"/>
          <a:stretch>
            <a:fillRect/>
          </a:stretch>
        </p:blipFill>
        <p:spPr>
          <a:xfrm>
            <a:off x="7928635" y="93207"/>
            <a:ext cx="758165" cy="758165"/>
          </a:xfrm>
          <a:prstGeom prst="rect">
            <a:avLst/>
          </a:prstGeom>
        </p:spPr>
      </p:pic>
    </p:spTree>
  </p:cSld>
  <p:clrMap bg1="lt1" tx1="dk1" bg2="lt2" tx2="dk2" accent1="accent1" accent2="accent2" accent3="accent3" accent4="accent4" accent5="accent5" accent6="accent6" hlink="hlink" folHlink="folHlink"/>
  <p:sldLayoutIdLst>
    <p:sldLayoutId id="2147483788" r:id="rId1"/>
    <p:sldLayoutId id="2147483755" r:id="rId2"/>
    <p:sldLayoutId id="2147483790" r:id="rId3"/>
    <p:sldLayoutId id="2147483805" r:id="rId4"/>
    <p:sldLayoutId id="2147483796" r:id="rId5"/>
    <p:sldLayoutId id="2147483770" r:id="rId6"/>
    <p:sldLayoutId id="2147483810" r:id="rId7"/>
    <p:sldLayoutId id="2147483771" r:id="rId8"/>
    <p:sldLayoutId id="2147483812" r:id="rId9"/>
    <p:sldLayoutId id="2147483773" r:id="rId10"/>
    <p:sldLayoutId id="2147483814" r:id="rId11"/>
    <p:sldLayoutId id="2147483815" r:id="rId12"/>
    <p:sldLayoutId id="2147483794" r:id="rId13"/>
    <p:sldLayoutId id="2147483866" r:id="rId14"/>
  </p:sldLayoutIdLst>
  <p:hf hdr="0" ftr="0" dt="0"/>
  <p:txStyles>
    <p:titleStyle>
      <a:lvl1pPr algn="l" defTabSz="457200" rtl="0" eaLnBrk="1" fontAlgn="base" hangingPunct="1">
        <a:spcBef>
          <a:spcPct val="0"/>
        </a:spcBef>
        <a:spcAft>
          <a:spcPct val="0"/>
        </a:spcAft>
        <a:defRPr sz="2400" b="1" i="0" kern="1200" spc="-100" baseline="0">
          <a:solidFill>
            <a:srgbClr val="14315C"/>
          </a:solidFill>
          <a:latin typeface="+mj-lt"/>
          <a:ea typeface="ＭＳ Ｐゴシック" charset="0"/>
          <a:cs typeface="Arial" panose="020B0604020202020204" pitchFamily="34" charset="0"/>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rgbClr val="319FBE"/>
        </a:buClr>
        <a:buFont typeface="Wingdings" charset="0"/>
        <a:buChar char="§"/>
        <a:defRPr sz="22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rgbClr val="319FBE"/>
        </a:buClr>
        <a:buFont typeface="Wingdings" charset="0"/>
        <a:buChar char="§"/>
        <a:defRPr sz="21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rgbClr val="319FBE"/>
        </a:buClr>
        <a:buFont typeface="Wingdings" charset="0"/>
        <a:buChar char="§"/>
        <a:defRPr sz="20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rgbClr val="319FBE"/>
        </a:buClr>
        <a:buFont typeface="Wingdings" charset="0"/>
        <a:buChar char="§"/>
        <a:defRPr sz="19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rgbClr val="319FBE"/>
        </a:buClr>
        <a:buFont typeface="Wingdings" charset="0"/>
        <a:buChar char="§"/>
        <a:defRPr sz="18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E341D9-7EAB-89D5-0C0B-1987203FA4C6}"/>
              </a:ext>
            </a:extLst>
          </p:cNvPr>
          <p:cNvSpPr>
            <a:spLocks noGrp="1"/>
          </p:cNvSpPr>
          <p:nvPr>
            <p:ph type="title"/>
          </p:nvPr>
        </p:nvSpPr>
        <p:spPr>
          <a:xfrm>
            <a:off x="385763"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9E80D-CFD8-EB14-02CF-C7646A8C09DC}"/>
              </a:ext>
            </a:extLst>
          </p:cNvPr>
          <p:cNvSpPr>
            <a:spLocks noGrp="1"/>
          </p:cNvSpPr>
          <p:nvPr>
            <p:ph type="body" idx="1"/>
          </p:nvPr>
        </p:nvSpPr>
        <p:spPr>
          <a:xfrm>
            <a:off x="38576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864A3-18CD-BF57-5D98-485B72195C5E}"/>
              </a:ext>
            </a:extLst>
          </p:cNvPr>
          <p:cNvSpPr>
            <a:spLocks noGrp="1"/>
          </p:cNvSpPr>
          <p:nvPr>
            <p:ph type="dt" sz="half" idx="2"/>
          </p:nvPr>
        </p:nvSpPr>
        <p:spPr>
          <a:xfrm>
            <a:off x="385763" y="4767263"/>
            <a:ext cx="2057400" cy="273844"/>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fld id="{BB2DFC69-D067-6B4F-B495-35FE6516400A}" type="datetime1">
              <a:rPr lang="en-US" smtClean="0"/>
              <a:pPr/>
              <a:t>9/22/2025</a:t>
            </a:fld>
            <a:endParaRPr lang="en-US"/>
          </a:p>
        </p:txBody>
      </p:sp>
      <p:sp>
        <p:nvSpPr>
          <p:cNvPr id="5" name="Footer Placeholder 4">
            <a:extLst>
              <a:ext uri="{FF2B5EF4-FFF2-40B4-BE49-F238E27FC236}">
                <a16:creationId xmlns:a16="http://schemas.microsoft.com/office/drawing/2014/main" id="{693F86FC-7E77-5849-E86F-F5D2EA88709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75ED00B-6940-0BD5-E237-88ED6D8D04C0}"/>
              </a:ext>
            </a:extLst>
          </p:cNvPr>
          <p:cNvSpPr>
            <a:spLocks noGrp="1"/>
          </p:cNvSpPr>
          <p:nvPr>
            <p:ph type="sldNum" sz="quarter" idx="4"/>
          </p:nvPr>
        </p:nvSpPr>
        <p:spPr>
          <a:xfrm>
            <a:off x="6986588" y="4769644"/>
            <a:ext cx="2057400" cy="27384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1E94FA7D-BAAA-4249-B3C2-06DA990E7CCD}" type="slidenum">
              <a:rPr lang="en-US" smtClean="0"/>
              <a:pPr/>
              <a:t>‹#›</a:t>
            </a:fld>
            <a:endParaRPr lang="en-US"/>
          </a:p>
        </p:txBody>
      </p:sp>
    </p:spTree>
    <p:extLst>
      <p:ext uri="{BB962C8B-B14F-4D97-AF65-F5344CB8AC3E}">
        <p14:creationId xmlns:p14="http://schemas.microsoft.com/office/powerpoint/2010/main" val="115160322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4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BB0E3D"/>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B0E3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B0E3D"/>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B0E3D"/>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B0E3D"/>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Title Placeholder"/>
          <p:cNvSpPr>
            <a:spLocks noGrp="1"/>
          </p:cNvSpPr>
          <p:nvPr>
            <p:ph type="title"/>
          </p:nvPr>
        </p:nvSpPr>
        <p:spPr bwMode="auto">
          <a:xfrm>
            <a:off x="457200" y="272654"/>
            <a:ext cx="82296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t>Master Title (Must Define for Accessibility)</a:t>
            </a:r>
          </a:p>
        </p:txBody>
      </p:sp>
      <p:sp>
        <p:nvSpPr>
          <p:cNvPr id="5123" name="Text Placeholder"/>
          <p:cNvSpPr>
            <a:spLocks noGrp="1"/>
          </p:cNvSpPr>
          <p:nvPr>
            <p:ph type="body" idx="1"/>
          </p:nvPr>
        </p:nvSpPr>
        <p:spPr bwMode="auto">
          <a:xfrm>
            <a:off x="457200" y="857952"/>
            <a:ext cx="82296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blue square with white text&#10;&#10;Description automatically generated">
            <a:extLst>
              <a:ext uri="{FF2B5EF4-FFF2-40B4-BE49-F238E27FC236}">
                <a16:creationId xmlns:a16="http://schemas.microsoft.com/office/drawing/2014/main" id="{B169E549-5E9C-23F5-432B-05C8C97298D5}"/>
              </a:ext>
            </a:extLst>
          </p:cNvPr>
          <p:cNvPicPr>
            <a:picLocks noChangeAspect="1"/>
          </p:cNvPicPr>
          <p:nvPr userDrawn="1"/>
        </p:nvPicPr>
        <p:blipFill>
          <a:blip r:embed="rId16"/>
          <a:stretch>
            <a:fillRect/>
          </a:stretch>
        </p:blipFill>
        <p:spPr>
          <a:xfrm>
            <a:off x="7928635" y="93207"/>
            <a:ext cx="758165" cy="758165"/>
          </a:xfrm>
          <a:prstGeom prst="rect">
            <a:avLst/>
          </a:prstGeom>
        </p:spPr>
      </p:pic>
    </p:spTree>
    <p:extLst>
      <p:ext uri="{BB962C8B-B14F-4D97-AF65-F5344CB8AC3E}">
        <p14:creationId xmlns:p14="http://schemas.microsoft.com/office/powerpoint/2010/main" val="29899988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hf hdr="0" ftr="0" dt="0"/>
  <p:txStyles>
    <p:titleStyle>
      <a:lvl1pPr algn="l" defTabSz="457200" rtl="0" eaLnBrk="1" fontAlgn="base" hangingPunct="1">
        <a:spcBef>
          <a:spcPct val="0"/>
        </a:spcBef>
        <a:spcAft>
          <a:spcPct val="0"/>
        </a:spcAft>
        <a:defRPr sz="2400" b="1" i="0" kern="1200" spc="-100" baseline="0">
          <a:solidFill>
            <a:srgbClr val="14315C"/>
          </a:solidFill>
          <a:latin typeface="+mj-lt"/>
          <a:ea typeface="ＭＳ Ｐゴシック" charset="0"/>
          <a:cs typeface="Arial" panose="020B0604020202020204" pitchFamily="34" charset="0"/>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rgbClr val="319FBE"/>
        </a:buClr>
        <a:buFont typeface="Wingdings" charset="0"/>
        <a:buChar char="§"/>
        <a:defRPr sz="22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rgbClr val="319FBE"/>
        </a:buClr>
        <a:buFont typeface="Wingdings" charset="0"/>
        <a:buChar char="§"/>
        <a:defRPr sz="21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rgbClr val="319FBE"/>
        </a:buClr>
        <a:buFont typeface="Wingdings" charset="0"/>
        <a:buChar char="§"/>
        <a:defRPr sz="20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rgbClr val="319FBE"/>
        </a:buClr>
        <a:buFont typeface="Wingdings" charset="0"/>
        <a:buChar char="§"/>
        <a:defRPr sz="19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rgbClr val="319FBE"/>
        </a:buClr>
        <a:buFont typeface="Wingdings" charset="0"/>
        <a:buChar char="§"/>
        <a:defRPr sz="18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5"/>
            <a:ext cx="82296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990379"/>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4767264"/>
            <a:ext cx="2133600" cy="273844"/>
          </a:xfrm>
          <a:prstGeom prst="rect">
            <a:avLst/>
          </a:prstGeom>
        </p:spPr>
        <p:txBody>
          <a:bodyPr vert="horz" lIns="0" tIns="0" rIns="0" bIns="0" rtlCol="0" anchor="ctr"/>
          <a:lstStyle>
            <a:lvl1pPr algn="l" fontAlgn="auto">
              <a:spcBef>
                <a:spcPts val="0"/>
              </a:spcBef>
              <a:spcAft>
                <a:spcPts val="0"/>
              </a:spcAft>
              <a:defRPr lang="en-US" sz="900" smtClean="0"/>
            </a:lvl1pPr>
          </a:lstStyle>
          <a:p>
            <a:pPr>
              <a:defRPr/>
            </a:pPr>
            <a:endParaRPr lang="en-US" dirty="0"/>
          </a:p>
        </p:txBody>
      </p:sp>
      <p:sp>
        <p:nvSpPr>
          <p:cNvPr id="11" name="Footer Placeholder 4"/>
          <p:cNvSpPr>
            <a:spLocks noGrp="1"/>
          </p:cNvSpPr>
          <p:nvPr>
            <p:ph type="ftr" sz="quarter" idx="3"/>
          </p:nvPr>
        </p:nvSpPr>
        <p:spPr>
          <a:xfrm>
            <a:off x="3124200" y="4767264"/>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6553200" y="4767264"/>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26512881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5" r:id="rId17"/>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dt="0"/>
  <p:txStyles>
    <p:titleStyle>
      <a:lvl1pPr algn="l" defTabSz="457189"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5pPr>
      <a:lvl6pPr marL="457189" algn="l" defTabSz="457189" rtl="0" eaLnBrk="1" fontAlgn="base" hangingPunct="1">
        <a:spcBef>
          <a:spcPct val="0"/>
        </a:spcBef>
        <a:spcAft>
          <a:spcPct val="0"/>
        </a:spcAft>
        <a:defRPr sz="3700">
          <a:solidFill>
            <a:schemeClr val="tx2"/>
          </a:solidFill>
          <a:latin typeface="SapientCentroSlab-Light" charset="0"/>
          <a:ea typeface="ＭＳ Ｐゴシック" charset="0"/>
        </a:defRPr>
      </a:lvl6pPr>
      <a:lvl7pPr marL="914378" algn="l" defTabSz="457189"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566" algn="l" defTabSz="457189"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754" algn="l" defTabSz="457189"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594" indent="-228594" algn="l" defTabSz="457189"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189" indent="-228594" algn="l" defTabSz="457189"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783" indent="-228594" algn="l" defTabSz="457189"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378" indent="-228594" algn="l" defTabSz="457189"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2972" indent="-228594" algn="l" defTabSz="457189"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https://seer.cancer.gov/cancerpathchart/"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hyperlink" Target="mailto:cancerpathchart@mail.nih.gov" TargetMode="External"/><Relationship Id="rId5" Type="http://schemas.openxmlformats.org/officeDocument/2006/relationships/hyperlink" Target="mailto:alison.vandyke@nih.gov" TargetMode="External"/><Relationship Id="rId10" Type="http://schemas.openxmlformats.org/officeDocument/2006/relationships/image" Target="../media/image21.svg"/><Relationship Id="rId4" Type="http://schemas.openxmlformats.org/officeDocument/2006/relationships/hyperlink" Target="https://seer.cancer.gov/cancerpathchart/search/" TargetMode="Externa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D91500-407A-4416-2AF9-B2B41AAE315E}"/>
              </a:ext>
            </a:extLst>
          </p:cNvPr>
          <p:cNvSpPr>
            <a:spLocks noGrp="1"/>
          </p:cNvSpPr>
          <p:nvPr>
            <p:ph type="ctrTitle"/>
          </p:nvPr>
        </p:nvSpPr>
        <p:spPr>
          <a:xfrm>
            <a:off x="457201" y="874630"/>
            <a:ext cx="8556170" cy="1687227"/>
          </a:xfrm>
        </p:spPr>
        <p:txBody>
          <a:bodyPr/>
          <a:lstStyle/>
          <a:p>
            <a:r>
              <a:rPr lang="en-US" dirty="0"/>
              <a:t>Cancer PathCHART</a:t>
            </a:r>
            <a:br>
              <a:rPr lang="en-US" dirty="0"/>
            </a:br>
            <a:r>
              <a:rPr lang="en-US" dirty="0"/>
              <a:t>Release Updates</a:t>
            </a:r>
          </a:p>
        </p:txBody>
      </p:sp>
      <p:sp>
        <p:nvSpPr>
          <p:cNvPr id="4" name="Subtitle 3">
            <a:extLst>
              <a:ext uri="{FF2B5EF4-FFF2-40B4-BE49-F238E27FC236}">
                <a16:creationId xmlns:a16="http://schemas.microsoft.com/office/drawing/2014/main" id="{6E0FD816-F417-46BA-5FBD-E3A895B0657B}"/>
              </a:ext>
            </a:extLst>
          </p:cNvPr>
          <p:cNvSpPr>
            <a:spLocks noGrp="1"/>
          </p:cNvSpPr>
          <p:nvPr>
            <p:ph type="subTitle" idx="1"/>
          </p:nvPr>
        </p:nvSpPr>
        <p:spPr>
          <a:xfrm>
            <a:off x="457199" y="2806749"/>
            <a:ext cx="8556172" cy="709601"/>
          </a:xfrm>
        </p:spPr>
        <p:txBody>
          <a:bodyPr/>
          <a:lstStyle/>
          <a:p>
            <a:r>
              <a:rPr lang="en-US" sz="1750" dirty="0"/>
              <a:t>Alison L. Van Dyke, MD, PhD, MPA, FCAP</a:t>
            </a:r>
          </a:p>
        </p:txBody>
      </p:sp>
      <p:sp>
        <p:nvSpPr>
          <p:cNvPr id="2" name="Text Placeholder 1">
            <a:extLst>
              <a:ext uri="{FF2B5EF4-FFF2-40B4-BE49-F238E27FC236}">
                <a16:creationId xmlns:a16="http://schemas.microsoft.com/office/drawing/2014/main" id="{079F842C-A1A3-8565-1C74-20D9E20FD16F}"/>
              </a:ext>
            </a:extLst>
          </p:cNvPr>
          <p:cNvSpPr>
            <a:spLocks noGrp="1"/>
          </p:cNvSpPr>
          <p:nvPr>
            <p:ph type="body" sz="quarter" idx="4294967295"/>
          </p:nvPr>
        </p:nvSpPr>
        <p:spPr>
          <a:xfrm>
            <a:off x="3339855" y="207963"/>
            <a:ext cx="5346944" cy="271794"/>
          </a:xfrm>
        </p:spPr>
        <p:txBody>
          <a:bodyPr/>
          <a:lstStyle/>
          <a:p>
            <a:r>
              <a:rPr lang="en-US" dirty="0"/>
              <a:t>MLTG Vendor Meeting</a:t>
            </a:r>
          </a:p>
        </p:txBody>
      </p:sp>
    </p:spTree>
    <p:extLst>
      <p:ext uri="{BB962C8B-B14F-4D97-AF65-F5344CB8AC3E}">
        <p14:creationId xmlns:p14="http://schemas.microsoft.com/office/powerpoint/2010/main" val="86438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5A60-D11E-A4D3-C540-EE7162850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3A894-367A-96D9-CA24-2D8739FB8765}"/>
              </a:ext>
            </a:extLst>
          </p:cNvPr>
          <p:cNvSpPr>
            <a:spLocks noGrp="1"/>
          </p:cNvSpPr>
          <p:nvPr>
            <p:ph type="title"/>
          </p:nvPr>
        </p:nvSpPr>
        <p:spPr>
          <a:xfrm>
            <a:off x="464554" y="329729"/>
            <a:ext cx="8193881" cy="661988"/>
          </a:xfrm>
        </p:spPr>
        <p:txBody>
          <a:bodyPr/>
          <a:lstStyle/>
          <a:p>
            <a:r>
              <a:rPr lang="en-US" dirty="0">
                <a:solidFill>
                  <a:srgbClr val="BED2F1"/>
                </a:solidFill>
              </a:rPr>
              <a:t>CPC Site-Morphology Combination Validity Status</a:t>
            </a:r>
          </a:p>
        </p:txBody>
      </p:sp>
      <p:sp>
        <p:nvSpPr>
          <p:cNvPr id="4" name="Slide Number Placeholder 3">
            <a:extLst>
              <a:ext uri="{FF2B5EF4-FFF2-40B4-BE49-F238E27FC236}">
                <a16:creationId xmlns:a16="http://schemas.microsoft.com/office/drawing/2014/main" id="{AC76A873-5ED0-358C-7F8B-7EC253CB0F32}"/>
              </a:ext>
            </a:extLst>
          </p:cNvPr>
          <p:cNvSpPr>
            <a:spLocks noGrp="1"/>
          </p:cNvSpPr>
          <p:nvPr>
            <p:ph type="sldNum" sz="quarter" idx="12"/>
          </p:nvPr>
        </p:nvSpPr>
        <p:spPr/>
        <p:txBody>
          <a:bodyPr/>
          <a:lstStyle/>
          <a:p>
            <a:fld id="{1E94FA7D-BAAA-4249-B3C2-06DA990E7CCD}" type="slidenum">
              <a:rPr lang="en-US" smtClean="0"/>
              <a:pPr/>
              <a:t>2</a:t>
            </a:fld>
            <a:endParaRPr lang="en-US"/>
          </a:p>
        </p:txBody>
      </p:sp>
      <p:pic>
        <p:nvPicPr>
          <p:cNvPr id="14" name="Picture 13">
            <a:extLst>
              <a:ext uri="{FF2B5EF4-FFF2-40B4-BE49-F238E27FC236}">
                <a16:creationId xmlns:a16="http://schemas.microsoft.com/office/drawing/2014/main" id="{A9D1EBE3-B8FF-9B7A-D16C-4C701ADC1FE0}"/>
              </a:ext>
            </a:extLst>
          </p:cNvPr>
          <p:cNvPicPr>
            <a:picLocks noChangeAspect="1"/>
          </p:cNvPicPr>
          <p:nvPr/>
        </p:nvPicPr>
        <p:blipFill>
          <a:blip r:embed="rId3"/>
          <a:stretch>
            <a:fillRect/>
          </a:stretch>
        </p:blipFill>
        <p:spPr>
          <a:xfrm>
            <a:off x="464554" y="1031113"/>
            <a:ext cx="8172870" cy="2730640"/>
          </a:xfrm>
          <a:prstGeom prst="rect">
            <a:avLst/>
          </a:prstGeom>
        </p:spPr>
      </p:pic>
      <p:sp>
        <p:nvSpPr>
          <p:cNvPr id="15" name="TextBox 14">
            <a:extLst>
              <a:ext uri="{FF2B5EF4-FFF2-40B4-BE49-F238E27FC236}">
                <a16:creationId xmlns:a16="http://schemas.microsoft.com/office/drawing/2014/main" id="{A3754AA9-369F-F598-93E4-04CDAB380924}"/>
              </a:ext>
            </a:extLst>
          </p:cNvPr>
          <p:cNvSpPr txBox="1"/>
          <p:nvPr/>
        </p:nvSpPr>
        <p:spPr>
          <a:xfrm>
            <a:off x="364863" y="3973858"/>
            <a:ext cx="8172870" cy="400110"/>
          </a:xfrm>
          <a:prstGeom prst="rect">
            <a:avLst/>
          </a:prstGeom>
          <a:noFill/>
        </p:spPr>
        <p:txBody>
          <a:bodyPr wrap="square" rtlCol="0">
            <a:spAutoFit/>
          </a:bodyPr>
          <a:lstStyle/>
          <a:p>
            <a:r>
              <a:rPr lang="en-US" sz="2000" dirty="0">
                <a:solidFill>
                  <a:schemeClr val="bg1"/>
                </a:solidFill>
              </a:rPr>
              <a:t>Unlikely site-morphology combinations not included in the standards file</a:t>
            </a:r>
          </a:p>
        </p:txBody>
      </p:sp>
    </p:spTree>
    <p:extLst>
      <p:ext uri="{BB962C8B-B14F-4D97-AF65-F5344CB8AC3E}">
        <p14:creationId xmlns:p14="http://schemas.microsoft.com/office/powerpoint/2010/main" val="27626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AB62-7B02-2D77-6BF7-DF0A76D5C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59700-C805-A4E1-F0BC-268B8C1E7589}"/>
              </a:ext>
            </a:extLst>
          </p:cNvPr>
          <p:cNvSpPr>
            <a:spLocks noGrp="1"/>
          </p:cNvSpPr>
          <p:nvPr>
            <p:ph type="title"/>
          </p:nvPr>
        </p:nvSpPr>
        <p:spPr>
          <a:xfrm>
            <a:off x="321924" y="314377"/>
            <a:ext cx="8337444" cy="317395"/>
          </a:xfrm>
        </p:spPr>
        <p:txBody>
          <a:bodyPr/>
          <a:lstStyle/>
          <a:p>
            <a:r>
              <a:rPr lang="en-US" b="1" dirty="0">
                <a:solidFill>
                  <a:srgbClr val="14315C"/>
                </a:solidFill>
                <a:latin typeface="Arial" panose="020B0604020202020204" pitchFamily="34" charset="0"/>
                <a:cs typeface="Arial" panose="020B0604020202020204" pitchFamily="34" charset="0"/>
              </a:rPr>
              <a:t>Need for CPC Updates &amp; Additional Review</a:t>
            </a:r>
          </a:p>
        </p:txBody>
      </p:sp>
      <p:sp>
        <p:nvSpPr>
          <p:cNvPr id="3" name="Content Placeholder 2">
            <a:extLst>
              <a:ext uri="{FF2B5EF4-FFF2-40B4-BE49-F238E27FC236}">
                <a16:creationId xmlns:a16="http://schemas.microsoft.com/office/drawing/2014/main" id="{E4E990EA-731D-682D-5447-3EF976A6C349}"/>
              </a:ext>
            </a:extLst>
          </p:cNvPr>
          <p:cNvSpPr>
            <a:spLocks noGrp="1"/>
          </p:cNvSpPr>
          <p:nvPr>
            <p:ph sz="quarter" idx="11"/>
          </p:nvPr>
        </p:nvSpPr>
        <p:spPr>
          <a:xfrm>
            <a:off x="373910" y="749683"/>
            <a:ext cx="8465289" cy="3831699"/>
          </a:xfrm>
        </p:spPr>
        <p:txBody>
          <a:bodyPr>
            <a:normAutofit lnSpcReduction="10000"/>
          </a:bodyPr>
          <a:lstStyle/>
          <a:p>
            <a:pPr marL="0" indent="0">
              <a:lnSpc>
                <a:spcPct val="100000"/>
              </a:lnSpc>
              <a:spcBef>
                <a:spcPts val="0"/>
              </a:spcBef>
              <a:spcAft>
                <a:spcPts val="1800"/>
              </a:spcAft>
              <a:buNone/>
            </a:pPr>
            <a:r>
              <a:rPr lang="en-US" sz="2000" b="1" dirty="0"/>
              <a:t>Needed improvements identified </a:t>
            </a:r>
            <a:r>
              <a:rPr lang="en-US" sz="2000" dirty="0"/>
              <a:t>through questions submitted using real world cases (AASR &amp; SINQ)</a:t>
            </a:r>
          </a:p>
          <a:p>
            <a:pPr marL="0" indent="0">
              <a:lnSpc>
                <a:spcPct val="100000"/>
              </a:lnSpc>
              <a:spcBef>
                <a:spcPts val="0"/>
              </a:spcBef>
              <a:spcAft>
                <a:spcPts val="1800"/>
              </a:spcAft>
              <a:buNone/>
            </a:pPr>
            <a:endParaRPr lang="en-US" sz="1000" dirty="0"/>
          </a:p>
          <a:p>
            <a:pPr marL="0" indent="0">
              <a:lnSpc>
                <a:spcPct val="100000"/>
              </a:lnSpc>
              <a:spcBef>
                <a:spcPts val="0"/>
              </a:spcBef>
              <a:spcAft>
                <a:spcPts val="1800"/>
              </a:spcAft>
              <a:buNone/>
            </a:pPr>
            <a:r>
              <a:rPr lang="en-US" sz="2000" b="1" dirty="0"/>
              <a:t>In Depth Review</a:t>
            </a:r>
          </a:p>
          <a:p>
            <a:pPr>
              <a:spcBef>
                <a:spcPts val="0"/>
              </a:spcBef>
              <a:spcAft>
                <a:spcPts val="1800"/>
              </a:spcAft>
            </a:pPr>
            <a:r>
              <a:rPr lang="en-US" sz="2000" dirty="0"/>
              <a:t>Pediatric WHO vs. existing standards from organ system review</a:t>
            </a:r>
          </a:p>
          <a:p>
            <a:pPr>
              <a:spcBef>
                <a:spcPts val="0"/>
              </a:spcBef>
              <a:spcAft>
                <a:spcPts val="1800"/>
              </a:spcAft>
            </a:pPr>
            <a:r>
              <a:rPr lang="en-US" sz="2000" dirty="0"/>
              <a:t>Germ cell tumor standards across an organ system</a:t>
            </a:r>
          </a:p>
          <a:p>
            <a:pPr>
              <a:spcBef>
                <a:spcPts val="0"/>
              </a:spcBef>
              <a:spcAft>
                <a:spcPts val="1800"/>
              </a:spcAft>
            </a:pPr>
            <a:r>
              <a:rPr lang="en-US" dirty="0"/>
              <a:t>Conflicting standards for NOS and overlapping sites</a:t>
            </a:r>
          </a:p>
          <a:p>
            <a:pPr>
              <a:spcBef>
                <a:spcPts val="0"/>
              </a:spcBef>
              <a:spcAft>
                <a:spcPts val="1800"/>
              </a:spcAft>
            </a:pPr>
            <a:r>
              <a:rPr lang="en-US" dirty="0"/>
              <a:t>Standards conflicting with other edits for site-type</a:t>
            </a:r>
          </a:p>
          <a:p>
            <a:pPr marL="0" indent="0">
              <a:spcBef>
                <a:spcPts val="0"/>
              </a:spcBef>
              <a:spcAft>
                <a:spcPts val="1800"/>
              </a:spcAft>
              <a:buNone/>
            </a:pPr>
            <a:endParaRPr lang="en-US" dirty="0"/>
          </a:p>
          <a:p>
            <a:pPr marL="0" indent="0">
              <a:lnSpc>
                <a:spcPct val="100000"/>
              </a:lnSpc>
              <a:spcBef>
                <a:spcPts val="0"/>
              </a:spcBef>
              <a:spcAft>
                <a:spcPts val="1800"/>
              </a:spcAft>
              <a:buNone/>
            </a:pPr>
            <a:endParaRPr lang="en-US" dirty="0"/>
          </a:p>
        </p:txBody>
      </p:sp>
    </p:spTree>
    <p:extLst>
      <p:ext uri="{BB962C8B-B14F-4D97-AF65-F5344CB8AC3E}">
        <p14:creationId xmlns:p14="http://schemas.microsoft.com/office/powerpoint/2010/main" val="74920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C7138-2131-41E2-F4E4-3A4098F78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89EEF-4078-4799-BB07-066D63EC91D3}"/>
              </a:ext>
            </a:extLst>
          </p:cNvPr>
          <p:cNvSpPr>
            <a:spLocks noGrp="1"/>
          </p:cNvSpPr>
          <p:nvPr>
            <p:ph type="title"/>
          </p:nvPr>
        </p:nvSpPr>
        <p:spPr>
          <a:xfrm>
            <a:off x="51564" y="314377"/>
            <a:ext cx="8607804" cy="317395"/>
          </a:xfrm>
        </p:spPr>
        <p:txBody>
          <a:bodyPr/>
          <a:lstStyle/>
          <a:p>
            <a:r>
              <a:rPr lang="en-US" b="1" dirty="0">
                <a:solidFill>
                  <a:srgbClr val="14315C"/>
                </a:solidFill>
                <a:latin typeface="Arial" panose="020B0604020202020204" pitchFamily="34" charset="0"/>
                <a:cs typeface="Arial" panose="020B0604020202020204" pitchFamily="34" charset="0"/>
              </a:rPr>
              <a:t>Need for CPC Updates &amp; Additional Review</a:t>
            </a:r>
          </a:p>
        </p:txBody>
      </p:sp>
      <p:sp>
        <p:nvSpPr>
          <p:cNvPr id="3" name="Content Placeholder 2">
            <a:extLst>
              <a:ext uri="{FF2B5EF4-FFF2-40B4-BE49-F238E27FC236}">
                <a16:creationId xmlns:a16="http://schemas.microsoft.com/office/drawing/2014/main" id="{6DB509D8-8AB2-F692-B710-CF337C59350D}"/>
              </a:ext>
            </a:extLst>
          </p:cNvPr>
          <p:cNvSpPr>
            <a:spLocks noGrp="1"/>
          </p:cNvSpPr>
          <p:nvPr>
            <p:ph sz="quarter" idx="11"/>
          </p:nvPr>
        </p:nvSpPr>
        <p:spPr>
          <a:xfrm>
            <a:off x="77346" y="1090005"/>
            <a:ext cx="8989308" cy="3831699"/>
          </a:xfrm>
        </p:spPr>
        <p:txBody>
          <a:bodyPr>
            <a:normAutofit/>
          </a:bodyPr>
          <a:lstStyle/>
          <a:p>
            <a:pPr marL="0" indent="0">
              <a:lnSpc>
                <a:spcPct val="100000"/>
              </a:lnSpc>
              <a:spcBef>
                <a:spcPts val="0"/>
              </a:spcBef>
              <a:spcAft>
                <a:spcPts val="1800"/>
              </a:spcAft>
              <a:buNone/>
            </a:pPr>
            <a:r>
              <a:rPr lang="en-US" sz="2000" b="1" dirty="0"/>
              <a:t>Solved conflicts with CPC &amp; other site-morphology edits</a:t>
            </a:r>
          </a:p>
          <a:p>
            <a:pPr>
              <a:spcBef>
                <a:spcPts val="0"/>
              </a:spcBef>
              <a:spcAft>
                <a:spcPts val="1800"/>
              </a:spcAft>
            </a:pPr>
            <a:r>
              <a:rPr lang="en-US" sz="1800" dirty="0"/>
              <a:t>N0446	Primary Site, Morphology-</a:t>
            </a:r>
            <a:r>
              <a:rPr lang="en-US" sz="1800" dirty="0" err="1"/>
              <a:t>Imposs</a:t>
            </a:r>
            <a:r>
              <a:rPr lang="en-US" sz="1800" dirty="0"/>
              <a:t> ICDO3 (SEER IF38)</a:t>
            </a:r>
          </a:p>
          <a:p>
            <a:pPr>
              <a:spcBef>
                <a:spcPts val="0"/>
              </a:spcBef>
              <a:spcAft>
                <a:spcPts val="1800"/>
              </a:spcAft>
            </a:pPr>
            <a:r>
              <a:rPr lang="en-US" sz="1800" dirty="0"/>
              <a:t>N4911		Histologic Type ICDO3, Primary Site, Date of Diagnosis (NAACCR)</a:t>
            </a:r>
          </a:p>
          <a:p>
            <a:pPr>
              <a:spcBef>
                <a:spcPts val="0"/>
              </a:spcBef>
              <a:spcAft>
                <a:spcPts val="1800"/>
              </a:spcAft>
            </a:pPr>
            <a:r>
              <a:rPr lang="en-US" sz="1800" dirty="0"/>
              <a:t>N2021		Primary Site, Heme Morph, DateDX, NoOverride (SEER)</a:t>
            </a:r>
          </a:p>
          <a:p>
            <a:pPr>
              <a:spcBef>
                <a:spcPts val="0"/>
              </a:spcBef>
              <a:spcAft>
                <a:spcPts val="1800"/>
              </a:spcAft>
            </a:pPr>
            <a:r>
              <a:rPr lang="en-US" sz="1800" dirty="0"/>
              <a:t>N2022	Primary Site, Heme Morph, DateDX, Override (SEER)</a:t>
            </a:r>
          </a:p>
          <a:p>
            <a:pPr marL="0" indent="0">
              <a:spcBef>
                <a:spcPts val="0"/>
              </a:spcBef>
              <a:spcAft>
                <a:spcPts val="1800"/>
              </a:spcAft>
              <a:buNone/>
            </a:pPr>
            <a:endParaRPr lang="en-US" dirty="0"/>
          </a:p>
          <a:p>
            <a:pPr marL="0" indent="0">
              <a:lnSpc>
                <a:spcPct val="100000"/>
              </a:lnSpc>
              <a:spcBef>
                <a:spcPts val="0"/>
              </a:spcBef>
              <a:spcAft>
                <a:spcPts val="1800"/>
              </a:spcAft>
              <a:buNone/>
            </a:pPr>
            <a:endParaRPr lang="en-US" dirty="0"/>
          </a:p>
        </p:txBody>
      </p:sp>
    </p:spTree>
    <p:extLst>
      <p:ext uri="{BB962C8B-B14F-4D97-AF65-F5344CB8AC3E}">
        <p14:creationId xmlns:p14="http://schemas.microsoft.com/office/powerpoint/2010/main" val="229580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3320D-07B5-0AFA-F4C3-B394B8F50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940E2-C56F-9CCD-A781-AEBE98BBF358}"/>
              </a:ext>
            </a:extLst>
          </p:cNvPr>
          <p:cNvSpPr>
            <a:spLocks noGrp="1"/>
          </p:cNvSpPr>
          <p:nvPr>
            <p:ph type="title"/>
          </p:nvPr>
        </p:nvSpPr>
        <p:spPr>
          <a:xfrm>
            <a:off x="321924" y="493366"/>
            <a:ext cx="8337444" cy="317395"/>
          </a:xfrm>
        </p:spPr>
        <p:txBody>
          <a:bodyPr/>
          <a:lstStyle/>
          <a:p>
            <a:r>
              <a:rPr lang="en-US" b="1" dirty="0">
                <a:solidFill>
                  <a:srgbClr val="14315C"/>
                </a:solidFill>
                <a:latin typeface="Arial" panose="020B0604020202020204" pitchFamily="34" charset="0"/>
                <a:cs typeface="Arial" panose="020B0604020202020204" pitchFamily="34" charset="0"/>
              </a:rPr>
              <a:t>Updated Standards in Next Week</a:t>
            </a:r>
          </a:p>
        </p:txBody>
      </p:sp>
      <p:sp>
        <p:nvSpPr>
          <p:cNvPr id="3" name="Content Placeholder 2">
            <a:extLst>
              <a:ext uri="{FF2B5EF4-FFF2-40B4-BE49-F238E27FC236}">
                <a16:creationId xmlns:a16="http://schemas.microsoft.com/office/drawing/2014/main" id="{2AD23453-EA2E-A18D-846E-3C74B6B1D239}"/>
              </a:ext>
            </a:extLst>
          </p:cNvPr>
          <p:cNvSpPr>
            <a:spLocks noGrp="1"/>
          </p:cNvSpPr>
          <p:nvPr>
            <p:ph sz="quarter" idx="11"/>
          </p:nvPr>
        </p:nvSpPr>
        <p:spPr>
          <a:xfrm>
            <a:off x="271570" y="1117219"/>
            <a:ext cx="3337904" cy="3464164"/>
          </a:xfrm>
        </p:spPr>
        <p:txBody>
          <a:bodyPr>
            <a:normAutofit lnSpcReduction="10000"/>
          </a:bodyPr>
          <a:lstStyle/>
          <a:p>
            <a:pPr marL="0" indent="0">
              <a:lnSpc>
                <a:spcPct val="100000"/>
              </a:lnSpc>
              <a:spcBef>
                <a:spcPts val="0"/>
              </a:spcBef>
              <a:spcAft>
                <a:spcPts val="1800"/>
              </a:spcAft>
              <a:buNone/>
            </a:pPr>
            <a:r>
              <a:rPr lang="en-US" dirty="0"/>
              <a:t>Standards will be released in one file</a:t>
            </a:r>
          </a:p>
          <a:p>
            <a:pPr>
              <a:lnSpc>
                <a:spcPct val="100000"/>
              </a:lnSpc>
              <a:spcBef>
                <a:spcPts val="0"/>
              </a:spcBef>
              <a:spcAft>
                <a:spcPts val="1800"/>
              </a:spcAft>
            </a:pPr>
            <a:r>
              <a:rPr lang="en-US" dirty="0"/>
              <a:t>V2024A</a:t>
            </a:r>
          </a:p>
          <a:p>
            <a:pPr>
              <a:lnSpc>
                <a:spcPct val="100000"/>
              </a:lnSpc>
              <a:spcBef>
                <a:spcPts val="0"/>
              </a:spcBef>
              <a:spcAft>
                <a:spcPts val="1800"/>
              </a:spcAft>
            </a:pPr>
            <a:r>
              <a:rPr lang="en-US" dirty="0"/>
              <a:t>V2025A</a:t>
            </a:r>
          </a:p>
          <a:p>
            <a:pPr>
              <a:lnSpc>
                <a:spcPct val="100000"/>
              </a:lnSpc>
              <a:spcBef>
                <a:spcPts val="0"/>
              </a:spcBef>
              <a:spcAft>
                <a:spcPts val="1800"/>
              </a:spcAft>
            </a:pPr>
            <a:r>
              <a:rPr lang="en-US" dirty="0"/>
              <a:t>V2026 (</a:t>
            </a:r>
            <a:r>
              <a:rPr lang="en-US" b="1" dirty="0"/>
              <a:t>New: </a:t>
            </a:r>
            <a:r>
              <a:rPr lang="en-US" dirty="0"/>
              <a:t>head/neck)</a:t>
            </a:r>
          </a:p>
          <a:p>
            <a:pPr marL="0" indent="0">
              <a:lnSpc>
                <a:spcPct val="100000"/>
              </a:lnSpc>
              <a:spcBef>
                <a:spcPts val="0"/>
              </a:spcBef>
              <a:spcAft>
                <a:spcPts val="1800"/>
              </a:spcAft>
              <a:buNone/>
            </a:pPr>
            <a:r>
              <a:rPr lang="en-US" dirty="0"/>
              <a:t>Unlikely combinations included if valid or impossible for other years</a:t>
            </a:r>
          </a:p>
        </p:txBody>
      </p:sp>
      <p:graphicFrame>
        <p:nvGraphicFramePr>
          <p:cNvPr id="4" name="Table 3">
            <a:extLst>
              <a:ext uri="{FF2B5EF4-FFF2-40B4-BE49-F238E27FC236}">
                <a16:creationId xmlns:a16="http://schemas.microsoft.com/office/drawing/2014/main" id="{6422411D-042D-F979-5A94-7656E9C8B05A}"/>
              </a:ext>
            </a:extLst>
          </p:cNvPr>
          <p:cNvGraphicFramePr>
            <a:graphicFrameLocks noGrp="1"/>
          </p:cNvGraphicFramePr>
          <p:nvPr>
            <p:extLst>
              <p:ext uri="{D42A27DB-BD31-4B8C-83A1-F6EECF244321}">
                <p14:modId xmlns:p14="http://schemas.microsoft.com/office/powerpoint/2010/main" val="446143800"/>
              </p:ext>
            </p:extLst>
          </p:nvPr>
        </p:nvGraphicFramePr>
        <p:xfrm>
          <a:off x="3578533" y="1158517"/>
          <a:ext cx="5469212" cy="3238500"/>
        </p:xfrm>
        <a:graphic>
          <a:graphicData uri="http://schemas.openxmlformats.org/drawingml/2006/table">
            <a:tbl>
              <a:tblPr firstRow="1" bandRow="1">
                <a:tableStyleId>{5C22544A-7EE6-4342-B048-85BDC9FD1C3A}</a:tableStyleId>
              </a:tblPr>
              <a:tblGrid>
                <a:gridCol w="924715">
                  <a:extLst>
                    <a:ext uri="{9D8B030D-6E8A-4147-A177-3AD203B41FA5}">
                      <a16:colId xmlns:a16="http://schemas.microsoft.com/office/drawing/2014/main" val="2992881334"/>
                    </a:ext>
                  </a:extLst>
                </a:gridCol>
                <a:gridCol w="2327251">
                  <a:extLst>
                    <a:ext uri="{9D8B030D-6E8A-4147-A177-3AD203B41FA5}">
                      <a16:colId xmlns:a16="http://schemas.microsoft.com/office/drawing/2014/main" val="627848133"/>
                    </a:ext>
                  </a:extLst>
                </a:gridCol>
                <a:gridCol w="2217246">
                  <a:extLst>
                    <a:ext uri="{9D8B030D-6E8A-4147-A177-3AD203B41FA5}">
                      <a16:colId xmlns:a16="http://schemas.microsoft.com/office/drawing/2014/main" val="2389046079"/>
                    </a:ext>
                  </a:extLst>
                </a:gridCol>
              </a:tblGrid>
              <a:tr h="370840">
                <a:tc>
                  <a:txBody>
                    <a:bodyPr/>
                    <a:lstStyle/>
                    <a:p>
                      <a:pPr algn="ctr"/>
                      <a:r>
                        <a:rPr lang="en-US" dirty="0"/>
                        <a:t>Column</a:t>
                      </a:r>
                    </a:p>
                  </a:txBody>
                  <a:tcPr anchor="ctr"/>
                </a:tc>
                <a:tc>
                  <a:txBody>
                    <a:bodyPr/>
                    <a:lstStyle/>
                    <a:p>
                      <a:pPr algn="ctr"/>
                      <a:r>
                        <a:rPr lang="en-US" dirty="0"/>
                        <a:t>Description</a:t>
                      </a:r>
                    </a:p>
                  </a:txBody>
                  <a:tcPr anchor="ctr"/>
                </a:tc>
                <a:tc>
                  <a:txBody>
                    <a:bodyPr/>
                    <a:lstStyle/>
                    <a:p>
                      <a:pPr algn="ctr"/>
                      <a:r>
                        <a:rPr lang="en-US" dirty="0"/>
                        <a:t>Example/note</a:t>
                      </a:r>
                    </a:p>
                  </a:txBody>
                  <a:tcPr anchor="ctr"/>
                </a:tc>
                <a:extLst>
                  <a:ext uri="{0D108BD9-81ED-4DB2-BD59-A6C34878D82A}">
                    <a16:rowId xmlns:a16="http://schemas.microsoft.com/office/drawing/2014/main" val="2382965887"/>
                  </a:ext>
                </a:extLst>
              </a:tr>
              <a:tr h="370840">
                <a:tc>
                  <a:txBody>
                    <a:bodyPr/>
                    <a:lstStyle/>
                    <a:p>
                      <a:r>
                        <a:rPr lang="en-US" dirty="0" err="1"/>
                        <a:t>FullKey</a:t>
                      </a:r>
                      <a:endParaRPr lang="en-US" dirty="0"/>
                    </a:p>
                  </a:txBody>
                  <a:tcPr anchor="ctr"/>
                </a:tc>
                <a:tc>
                  <a:txBody>
                    <a:bodyPr/>
                    <a:lstStyle/>
                    <a:p>
                      <a:r>
                        <a:rPr lang="en-US" dirty="0"/>
                        <a:t>Concatenated site, histology, &amp; behavior codes</a:t>
                      </a:r>
                    </a:p>
                  </a:txBody>
                  <a:tcPr anchor="ctr"/>
                </a:tc>
                <a:tc>
                  <a:txBody>
                    <a:bodyPr/>
                    <a:lstStyle/>
                    <a:p>
                      <a:r>
                        <a:rPr lang="en-US" dirty="0"/>
                        <a:t>C01180703 for Morphology 8070/3 at C1.1</a:t>
                      </a:r>
                    </a:p>
                  </a:txBody>
                  <a:tcPr anchor="ctr"/>
                </a:tc>
                <a:extLst>
                  <a:ext uri="{0D108BD9-81ED-4DB2-BD59-A6C34878D82A}">
                    <a16:rowId xmlns:a16="http://schemas.microsoft.com/office/drawing/2014/main" val="1590390663"/>
                  </a:ext>
                </a:extLst>
              </a:tr>
              <a:tr h="370840">
                <a:tc>
                  <a:txBody>
                    <a:bodyPr/>
                    <a:lstStyle/>
                    <a:p>
                      <a:r>
                        <a:rPr lang="en-US" dirty="0" err="1"/>
                        <a:t>C_Site</a:t>
                      </a:r>
                      <a:endParaRPr lang="en-US" dirty="0"/>
                    </a:p>
                  </a:txBody>
                  <a:tcPr anchor="ctr"/>
                </a:tc>
                <a:tc>
                  <a:txBody>
                    <a:bodyPr/>
                    <a:lstStyle/>
                    <a:p>
                      <a:r>
                        <a:rPr lang="en-US" dirty="0"/>
                        <a:t>ICD-O-3 topography code</a:t>
                      </a:r>
                    </a:p>
                  </a:txBody>
                  <a:tcPr anchor="ctr"/>
                </a:tc>
                <a:tc>
                  <a:txBody>
                    <a:bodyPr/>
                    <a:lstStyle/>
                    <a:p>
                      <a:r>
                        <a:rPr lang="en-US" dirty="0"/>
                        <a:t>C56.9 for Ovary</a:t>
                      </a:r>
                    </a:p>
                  </a:txBody>
                  <a:tcPr anchor="ctr"/>
                </a:tc>
                <a:extLst>
                  <a:ext uri="{0D108BD9-81ED-4DB2-BD59-A6C34878D82A}">
                    <a16:rowId xmlns:a16="http://schemas.microsoft.com/office/drawing/2014/main" val="2237214237"/>
                  </a:ext>
                </a:extLst>
              </a:tr>
              <a:tr h="370840">
                <a:tc>
                  <a:txBody>
                    <a:bodyPr/>
                    <a:lstStyle/>
                    <a:p>
                      <a:r>
                        <a:rPr lang="en-US" dirty="0"/>
                        <a:t>Hist</a:t>
                      </a:r>
                    </a:p>
                  </a:txBody>
                  <a:tcPr anchor="ctr"/>
                </a:tc>
                <a:tc>
                  <a:txBody>
                    <a:bodyPr/>
                    <a:lstStyle/>
                    <a:p>
                      <a:r>
                        <a:rPr lang="en-US" dirty="0"/>
                        <a:t>ICD-O-3.2 histology code</a:t>
                      </a:r>
                    </a:p>
                  </a:txBody>
                  <a:tcPr anchor="ctr"/>
                </a:tc>
                <a:tc>
                  <a:txBody>
                    <a:bodyPr/>
                    <a:lstStyle/>
                    <a:p>
                      <a:r>
                        <a:rPr lang="en-US" dirty="0"/>
                        <a:t>8070 for Squamous cell carcinoma, NOS</a:t>
                      </a:r>
                    </a:p>
                  </a:txBody>
                  <a:tcPr anchor="ctr"/>
                </a:tc>
                <a:extLst>
                  <a:ext uri="{0D108BD9-81ED-4DB2-BD59-A6C34878D82A}">
                    <a16:rowId xmlns:a16="http://schemas.microsoft.com/office/drawing/2014/main" val="1373761348"/>
                  </a:ext>
                </a:extLst>
              </a:tr>
              <a:tr h="370840">
                <a:tc>
                  <a:txBody>
                    <a:bodyPr/>
                    <a:lstStyle/>
                    <a:p>
                      <a:r>
                        <a:rPr lang="en-US" dirty="0"/>
                        <a:t>Behavior</a:t>
                      </a:r>
                    </a:p>
                  </a:txBody>
                  <a:tcPr anchor="ctr"/>
                </a:tc>
                <a:tc>
                  <a:txBody>
                    <a:bodyPr/>
                    <a:lstStyle/>
                    <a:p>
                      <a:r>
                        <a:rPr lang="en-US" dirty="0"/>
                        <a:t>ICD-O-3.2 behavior code</a:t>
                      </a:r>
                    </a:p>
                  </a:txBody>
                  <a:tcPr anchor="ctr"/>
                </a:tc>
                <a:tc>
                  <a:txBody>
                    <a:bodyPr/>
                    <a:lstStyle/>
                    <a:p>
                      <a:r>
                        <a:rPr lang="en-US" dirty="0"/>
                        <a:t>3 for invasive</a:t>
                      </a:r>
                    </a:p>
                  </a:txBody>
                  <a:tcPr anchor="ctr"/>
                </a:tc>
                <a:extLst>
                  <a:ext uri="{0D108BD9-81ED-4DB2-BD59-A6C34878D82A}">
                    <a16:rowId xmlns:a16="http://schemas.microsoft.com/office/drawing/2014/main" val="1137783685"/>
                  </a:ext>
                </a:extLst>
              </a:tr>
              <a:tr h="370840">
                <a:tc>
                  <a:txBody>
                    <a:bodyPr/>
                    <a:lstStyle/>
                    <a:p>
                      <a:r>
                        <a:rPr lang="en-US" dirty="0"/>
                        <a:t>CPC2024A</a:t>
                      </a:r>
                    </a:p>
                  </a:txBody>
                  <a:tcPr anchor="ctr"/>
                </a:tc>
                <a:tc rowSpan="3">
                  <a:txBody>
                    <a:bodyPr/>
                    <a:lstStyle/>
                    <a:p>
                      <a:r>
                        <a:rPr lang="en-US" dirty="0"/>
                        <a:t>1=Valid</a:t>
                      </a:r>
                    </a:p>
                    <a:p>
                      <a:r>
                        <a:rPr lang="en-US" dirty="0"/>
                        <a:t>2=Unlikely</a:t>
                      </a:r>
                    </a:p>
                    <a:p>
                      <a:r>
                        <a:rPr lang="en-US" dirty="0"/>
                        <a:t>3=Impossible</a:t>
                      </a:r>
                    </a:p>
                    <a:p>
                      <a:r>
                        <a:rPr lang="en-US" dirty="0"/>
                        <a:t>9=Not yet reviewed (use 2023 standard)</a:t>
                      </a:r>
                    </a:p>
                  </a:txBody>
                  <a:tcPr anchor="ctr"/>
                </a:tc>
                <a:tc>
                  <a:txBody>
                    <a:bodyPr/>
                    <a:lstStyle/>
                    <a:p>
                      <a:r>
                        <a:rPr lang="en-US" dirty="0"/>
                        <a:t>Applies to 2024 CY cases</a:t>
                      </a:r>
                    </a:p>
                  </a:txBody>
                  <a:tcPr anchor="ctr"/>
                </a:tc>
                <a:extLst>
                  <a:ext uri="{0D108BD9-81ED-4DB2-BD59-A6C34878D82A}">
                    <a16:rowId xmlns:a16="http://schemas.microsoft.com/office/drawing/2014/main" val="1866149805"/>
                  </a:ext>
                </a:extLst>
              </a:tr>
              <a:tr h="370840">
                <a:tc>
                  <a:txBody>
                    <a:bodyPr/>
                    <a:lstStyle/>
                    <a:p>
                      <a:r>
                        <a:rPr lang="en-US" dirty="0"/>
                        <a:t>CPC2025A</a:t>
                      </a:r>
                    </a:p>
                  </a:txBody>
                  <a:tcPr anchor="ctr"/>
                </a:tc>
                <a:tc vMerge="1">
                  <a:txBody>
                    <a:bodyPr/>
                    <a:lstStyle/>
                    <a:p>
                      <a:endParaRPr lang="en-US" dirty="0"/>
                    </a:p>
                  </a:txBody>
                  <a:tcPr/>
                </a:tc>
                <a:tc>
                  <a:txBody>
                    <a:bodyPr/>
                    <a:lstStyle/>
                    <a:p>
                      <a:r>
                        <a:rPr lang="en-US" dirty="0"/>
                        <a:t>Applies to 2025 CY cases</a:t>
                      </a:r>
                    </a:p>
                  </a:txBody>
                  <a:tcPr anchor="ctr"/>
                </a:tc>
                <a:extLst>
                  <a:ext uri="{0D108BD9-81ED-4DB2-BD59-A6C34878D82A}">
                    <a16:rowId xmlns:a16="http://schemas.microsoft.com/office/drawing/2014/main" val="1360960678"/>
                  </a:ext>
                </a:extLst>
              </a:tr>
              <a:tr h="370840">
                <a:tc>
                  <a:txBody>
                    <a:bodyPr/>
                    <a:lstStyle/>
                    <a:p>
                      <a:r>
                        <a:rPr lang="en-US" dirty="0"/>
                        <a:t>CPC 2026</a:t>
                      </a:r>
                    </a:p>
                  </a:txBody>
                  <a:tcPr anchor="ctr"/>
                </a:tc>
                <a:tc vMerge="1">
                  <a:txBody>
                    <a:bodyPr/>
                    <a:lstStyle/>
                    <a:p>
                      <a:endParaRPr lang="en-US" dirty="0"/>
                    </a:p>
                  </a:txBody>
                  <a:tcPr/>
                </a:tc>
                <a:tc>
                  <a:txBody>
                    <a:bodyPr/>
                    <a:lstStyle/>
                    <a:p>
                      <a:r>
                        <a:rPr lang="en-US" dirty="0"/>
                        <a:t>Applies to 2026 CY cases</a:t>
                      </a:r>
                    </a:p>
                  </a:txBody>
                  <a:tcPr anchor="ctr"/>
                </a:tc>
                <a:extLst>
                  <a:ext uri="{0D108BD9-81ED-4DB2-BD59-A6C34878D82A}">
                    <a16:rowId xmlns:a16="http://schemas.microsoft.com/office/drawing/2014/main" val="478180566"/>
                  </a:ext>
                </a:extLst>
              </a:tr>
            </a:tbl>
          </a:graphicData>
        </a:graphic>
      </p:graphicFrame>
    </p:spTree>
    <p:extLst>
      <p:ext uri="{BB962C8B-B14F-4D97-AF65-F5344CB8AC3E}">
        <p14:creationId xmlns:p14="http://schemas.microsoft.com/office/powerpoint/2010/main" val="405542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4369-7CD9-ADB0-E1F5-D380E4F01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5D620-113E-81BE-77DB-7B098B699FCB}"/>
              </a:ext>
            </a:extLst>
          </p:cNvPr>
          <p:cNvSpPr>
            <a:spLocks noGrp="1"/>
          </p:cNvSpPr>
          <p:nvPr>
            <p:ph type="title"/>
          </p:nvPr>
        </p:nvSpPr>
        <p:spPr>
          <a:xfrm>
            <a:off x="213517" y="75602"/>
            <a:ext cx="8461810" cy="661988"/>
          </a:xfrm>
        </p:spPr>
        <p:txBody>
          <a:bodyPr>
            <a:noAutofit/>
          </a:bodyPr>
          <a:lstStyle/>
          <a:p>
            <a:r>
              <a:rPr lang="en-US" sz="2400" dirty="0">
                <a:solidFill>
                  <a:srgbClr val="BED2F1"/>
                </a:solidFill>
              </a:rPr>
              <a:t>2023 Standards</a:t>
            </a:r>
          </a:p>
        </p:txBody>
      </p:sp>
      <p:sp>
        <p:nvSpPr>
          <p:cNvPr id="4" name="Slide Number Placeholder 3">
            <a:extLst>
              <a:ext uri="{FF2B5EF4-FFF2-40B4-BE49-F238E27FC236}">
                <a16:creationId xmlns:a16="http://schemas.microsoft.com/office/drawing/2014/main" id="{630586B3-52AD-A62E-8096-0A14B037966F}"/>
              </a:ext>
            </a:extLst>
          </p:cNvPr>
          <p:cNvSpPr>
            <a:spLocks noGrp="1"/>
          </p:cNvSpPr>
          <p:nvPr>
            <p:ph type="sldNum" sz="quarter" idx="12"/>
          </p:nvPr>
        </p:nvSpPr>
        <p:spPr/>
        <p:txBody>
          <a:bodyPr/>
          <a:lstStyle/>
          <a:p>
            <a:fld id="{1E94FA7D-BAAA-4249-B3C2-06DA990E7CCD}" type="slidenum">
              <a:rPr lang="en-US" smtClean="0"/>
              <a:pPr/>
              <a:t>6</a:t>
            </a:fld>
            <a:endParaRPr lang="en-US"/>
          </a:p>
        </p:txBody>
      </p:sp>
      <p:sp>
        <p:nvSpPr>
          <p:cNvPr id="3" name="TextBox 2">
            <a:extLst>
              <a:ext uri="{FF2B5EF4-FFF2-40B4-BE49-F238E27FC236}">
                <a16:creationId xmlns:a16="http://schemas.microsoft.com/office/drawing/2014/main" id="{FA02517A-8022-EDEA-CB22-BFA771A2D08A}"/>
              </a:ext>
            </a:extLst>
          </p:cNvPr>
          <p:cNvSpPr txBox="1"/>
          <p:nvPr/>
        </p:nvSpPr>
        <p:spPr>
          <a:xfrm>
            <a:off x="179733" y="4159227"/>
            <a:ext cx="8716966" cy="646331"/>
          </a:xfrm>
          <a:prstGeom prst="rect">
            <a:avLst/>
          </a:prstGeom>
          <a:noFill/>
        </p:spPr>
        <p:txBody>
          <a:bodyPr wrap="square" rtlCol="0">
            <a:spAutoFit/>
          </a:bodyPr>
          <a:lstStyle/>
          <a:p>
            <a:r>
              <a:rPr lang="en-US" b="1" dirty="0">
                <a:solidFill>
                  <a:schemeClr val="bg1"/>
                </a:solidFill>
              </a:rPr>
              <a:t>Organ Systems Not Yet Reviewed – planned 2027</a:t>
            </a:r>
          </a:p>
          <a:p>
            <a:r>
              <a:rPr lang="en-US" dirty="0">
                <a:solidFill>
                  <a:schemeClr val="bg1"/>
                </a:solidFill>
              </a:rPr>
              <a:t>Endocrine (including intracranial glands), Skin, &amp; Eye/Orbit</a:t>
            </a:r>
          </a:p>
        </p:txBody>
      </p:sp>
      <p:pic>
        <p:nvPicPr>
          <p:cNvPr id="6" name="Picture 5">
            <a:extLst>
              <a:ext uri="{FF2B5EF4-FFF2-40B4-BE49-F238E27FC236}">
                <a16:creationId xmlns:a16="http://schemas.microsoft.com/office/drawing/2014/main" id="{7A78A9D3-204E-1677-81C1-164676BA7E07}"/>
              </a:ext>
            </a:extLst>
          </p:cNvPr>
          <p:cNvPicPr>
            <a:picLocks noChangeAspect="1"/>
          </p:cNvPicPr>
          <p:nvPr/>
        </p:nvPicPr>
        <p:blipFill>
          <a:blip r:embed="rId3"/>
          <a:stretch>
            <a:fillRect/>
          </a:stretch>
        </p:blipFill>
        <p:spPr>
          <a:xfrm>
            <a:off x="179733" y="717244"/>
            <a:ext cx="8750750" cy="3238666"/>
          </a:xfrm>
          <a:prstGeom prst="rect">
            <a:avLst/>
          </a:prstGeom>
        </p:spPr>
      </p:pic>
    </p:spTree>
    <p:extLst>
      <p:ext uri="{BB962C8B-B14F-4D97-AF65-F5344CB8AC3E}">
        <p14:creationId xmlns:p14="http://schemas.microsoft.com/office/powerpoint/2010/main" val="427951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0D1A-1A6B-F673-DA0D-DBB800ADF313}"/>
              </a:ext>
            </a:extLst>
          </p:cNvPr>
          <p:cNvSpPr>
            <a:spLocks noGrp="1"/>
          </p:cNvSpPr>
          <p:nvPr>
            <p:ph type="title"/>
          </p:nvPr>
        </p:nvSpPr>
        <p:spPr/>
        <p:txBody>
          <a:bodyPr/>
          <a:lstStyle/>
          <a:p>
            <a:r>
              <a:rPr lang="en-US" dirty="0"/>
              <a:t>ICD-O-4</a:t>
            </a:r>
          </a:p>
        </p:txBody>
      </p:sp>
      <p:sp>
        <p:nvSpPr>
          <p:cNvPr id="3" name="Content Placeholder 2">
            <a:extLst>
              <a:ext uri="{FF2B5EF4-FFF2-40B4-BE49-F238E27FC236}">
                <a16:creationId xmlns:a16="http://schemas.microsoft.com/office/drawing/2014/main" id="{F4FBB252-AE72-53AD-D161-F32EF820B873}"/>
              </a:ext>
            </a:extLst>
          </p:cNvPr>
          <p:cNvSpPr>
            <a:spLocks noGrp="1"/>
          </p:cNvSpPr>
          <p:nvPr>
            <p:ph idx="1"/>
          </p:nvPr>
        </p:nvSpPr>
        <p:spPr>
          <a:xfrm>
            <a:off x="471487" y="1257300"/>
            <a:ext cx="8504071" cy="3414712"/>
          </a:xfrm>
        </p:spPr>
        <p:txBody>
          <a:bodyPr/>
          <a:lstStyle/>
          <a:p>
            <a:pPr>
              <a:lnSpc>
                <a:spcPct val="200000"/>
              </a:lnSpc>
            </a:pPr>
            <a:r>
              <a:rPr lang="en-US" dirty="0"/>
              <a:t>When released CPC review processes will be starting point</a:t>
            </a:r>
          </a:p>
          <a:p>
            <a:pPr>
              <a:lnSpc>
                <a:spcPct val="200000"/>
              </a:lnSpc>
            </a:pPr>
            <a:r>
              <a:rPr lang="en-US" dirty="0"/>
              <a:t>Vetting ICD-O-3.2 / ICD-O-4 crosswalk</a:t>
            </a:r>
          </a:p>
          <a:p>
            <a:pPr>
              <a:lnSpc>
                <a:spcPct val="200000"/>
              </a:lnSpc>
            </a:pPr>
            <a:r>
              <a:rPr lang="en-US" dirty="0"/>
              <a:t>Reviewing standards</a:t>
            </a:r>
          </a:p>
          <a:p>
            <a:pPr>
              <a:lnSpc>
                <a:spcPct val="200000"/>
              </a:lnSpc>
            </a:pPr>
            <a:r>
              <a:rPr lang="en-US" dirty="0"/>
              <a:t>Creating search tool</a:t>
            </a:r>
          </a:p>
        </p:txBody>
      </p:sp>
      <p:sp>
        <p:nvSpPr>
          <p:cNvPr id="4" name="Slide Number Placeholder 3">
            <a:extLst>
              <a:ext uri="{FF2B5EF4-FFF2-40B4-BE49-F238E27FC236}">
                <a16:creationId xmlns:a16="http://schemas.microsoft.com/office/drawing/2014/main" id="{223C7CF2-7118-6C63-34C5-9341A1AEC596}"/>
              </a:ext>
            </a:extLst>
          </p:cNvPr>
          <p:cNvSpPr>
            <a:spLocks noGrp="1"/>
          </p:cNvSpPr>
          <p:nvPr>
            <p:ph type="sldNum" sz="quarter" idx="12"/>
          </p:nvPr>
        </p:nvSpPr>
        <p:spPr/>
        <p:txBody>
          <a:bodyPr/>
          <a:lstStyle/>
          <a:p>
            <a:fld id="{1E94FA7D-BAAA-4249-B3C2-06DA990E7CCD}" type="slidenum">
              <a:rPr lang="en-US" smtClean="0"/>
              <a:pPr/>
              <a:t>7</a:t>
            </a:fld>
            <a:endParaRPr lang="en-US"/>
          </a:p>
        </p:txBody>
      </p:sp>
    </p:spTree>
    <p:extLst>
      <p:ext uri="{BB962C8B-B14F-4D97-AF65-F5344CB8AC3E}">
        <p14:creationId xmlns:p14="http://schemas.microsoft.com/office/powerpoint/2010/main" val="53550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9D87F-632F-0BB8-326D-3DF60E0FD14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9ACFA22-D8E0-BB72-303A-D110C5EEDE3B}"/>
              </a:ext>
            </a:extLst>
          </p:cNvPr>
          <p:cNvSpPr/>
          <p:nvPr/>
        </p:nvSpPr>
        <p:spPr>
          <a:xfrm>
            <a:off x="-4805" y="0"/>
            <a:ext cx="9144000" cy="4620813"/>
          </a:xfrm>
          <a:prstGeom prst="rect">
            <a:avLst/>
          </a:prstGeom>
          <a:solidFill>
            <a:srgbClr val="44546A">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BED2F1"/>
              </a:solidFill>
              <a:effectLst/>
              <a:uLnTx/>
              <a:uFillTx/>
              <a:latin typeface="Calibri" panose="020F0502020204030204"/>
              <a:ea typeface="ＭＳ Ｐゴシック" charset="0"/>
              <a:cs typeface="+mn-cs"/>
            </a:endParaRPr>
          </a:p>
        </p:txBody>
      </p:sp>
      <p:sp>
        <p:nvSpPr>
          <p:cNvPr id="2" name="Title 1">
            <a:extLst>
              <a:ext uri="{FF2B5EF4-FFF2-40B4-BE49-F238E27FC236}">
                <a16:creationId xmlns:a16="http://schemas.microsoft.com/office/drawing/2014/main" id="{E009D70C-7E52-E979-D06D-51B217557F43}"/>
              </a:ext>
            </a:extLst>
          </p:cNvPr>
          <p:cNvSpPr>
            <a:spLocks noGrp="1"/>
          </p:cNvSpPr>
          <p:nvPr>
            <p:ph type="title"/>
          </p:nvPr>
        </p:nvSpPr>
        <p:spPr>
          <a:xfrm>
            <a:off x="9610" y="509984"/>
            <a:ext cx="9134390" cy="317395"/>
          </a:xfrm>
        </p:spPr>
        <p:txBody>
          <a:bodyPr/>
          <a:lstStyle/>
          <a:p>
            <a:pPr algn="ctr"/>
            <a:r>
              <a:rPr lang="en-US" sz="3600" dirty="0">
                <a:solidFill>
                  <a:schemeClr val="tx1">
                    <a:lumMod val="20000"/>
                    <a:lumOff val="80000"/>
                  </a:schemeClr>
                </a:solidFill>
              </a:rPr>
              <a:t>For More Information</a:t>
            </a:r>
          </a:p>
        </p:txBody>
      </p:sp>
      <p:sp>
        <p:nvSpPr>
          <p:cNvPr id="3" name="TextBox 2">
            <a:extLst>
              <a:ext uri="{FF2B5EF4-FFF2-40B4-BE49-F238E27FC236}">
                <a16:creationId xmlns:a16="http://schemas.microsoft.com/office/drawing/2014/main" id="{3B1F424F-0217-8CA1-F7DC-44D192576946}"/>
              </a:ext>
            </a:extLst>
          </p:cNvPr>
          <p:cNvSpPr txBox="1"/>
          <p:nvPr/>
        </p:nvSpPr>
        <p:spPr>
          <a:xfrm>
            <a:off x="2077279" y="1083366"/>
            <a:ext cx="6371212" cy="2939266"/>
          </a:xfrm>
          <a:prstGeom prst="rect">
            <a:avLst/>
          </a:prstGeom>
          <a:noFill/>
        </p:spPr>
        <p:txBody>
          <a:bodyPr wrap="square" rtlCol="0">
            <a:spAutoFit/>
          </a:bodyPr>
          <a:lstStyle/>
          <a:p>
            <a:pPr marL="0" indent="0">
              <a:buNone/>
            </a:pPr>
            <a:r>
              <a:rPr lang="en-US" sz="2400" b="1" dirty="0">
                <a:solidFill>
                  <a:schemeClr val="bg1"/>
                </a:solidFill>
              </a:rPr>
              <a:t>Visit the Cancer PathCHART website &amp; CPC*Search tool</a:t>
            </a:r>
          </a:p>
          <a:p>
            <a:pPr marL="0" indent="0">
              <a:buNone/>
            </a:pPr>
            <a:endParaRPr lang="en-US" sz="500" dirty="0">
              <a:solidFill>
                <a:schemeClr val="bg1"/>
              </a:solidFill>
              <a:hlinkClick r:id="rId3">
                <a:extLst>
                  <a:ext uri="{A12FA001-AC4F-418D-AE19-62706E023703}">
                    <ahyp:hlinkClr xmlns:ahyp="http://schemas.microsoft.com/office/drawing/2018/hyperlinkcolor" val="tx"/>
                  </a:ext>
                </a:extLst>
              </a:hlinkClick>
            </a:endParaRPr>
          </a:p>
          <a:p>
            <a:pPr marL="0" indent="0">
              <a:buNone/>
            </a:pPr>
            <a:r>
              <a:rPr lang="en-US" sz="2400" dirty="0">
                <a:solidFill>
                  <a:schemeClr val="bg1"/>
                </a:solidFill>
                <a:hlinkClick r:id="rId3">
                  <a:extLst>
                    <a:ext uri="{A12FA001-AC4F-418D-AE19-62706E023703}">
                      <ahyp:hlinkClr xmlns:ahyp="http://schemas.microsoft.com/office/drawing/2018/hyperlinkcolor" val="tx"/>
                    </a:ext>
                  </a:extLst>
                </a:hlinkClick>
              </a:rPr>
              <a:t>https://seer.cancer.gov/cancerpathchart/</a:t>
            </a:r>
            <a:r>
              <a:rPr lang="en-US" sz="2400" dirty="0">
                <a:solidFill>
                  <a:schemeClr val="bg1"/>
                </a:solidFill>
              </a:rPr>
              <a:t> </a:t>
            </a:r>
          </a:p>
          <a:p>
            <a:pPr marL="0" indent="0">
              <a:buNone/>
            </a:pPr>
            <a:r>
              <a:rPr lang="en-US" sz="2400" dirty="0">
                <a:solidFill>
                  <a:schemeClr val="bg1"/>
                </a:solidFill>
                <a:hlinkClick r:id="rId4">
                  <a:extLst>
                    <a:ext uri="{A12FA001-AC4F-418D-AE19-62706E023703}">
                      <ahyp:hlinkClr xmlns:ahyp="http://schemas.microsoft.com/office/drawing/2018/hyperlinkcolor" val="tx"/>
                    </a:ext>
                  </a:extLst>
                </a:hlinkClick>
              </a:rPr>
              <a:t>https://seer.cancer.gov/cancerpathchart/search</a:t>
            </a: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Alison Van Dyke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hlinkClick r:id="rId5">
                  <a:extLst>
                    <a:ext uri="{A12FA001-AC4F-418D-AE19-62706E023703}">
                      <ahyp:hlinkClr xmlns:ahyp="http://schemas.microsoft.com/office/drawing/2018/hyperlinkcolor" val="tx"/>
                    </a:ext>
                  </a:extLst>
                </a:hlinkClick>
              </a:rPr>
              <a:t>alison.vandyke@nih.gov</a:t>
            </a:r>
            <a:r>
              <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endParaRPr kumimoji="0" lang="en-US" sz="2100" b="0"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cancerpathchart@mail.nih.gov</a:t>
            </a:r>
            <a:r>
              <a:rPr lang="en-US" sz="2100" dirty="0">
                <a:solidFill>
                  <a:schemeClr val="bg1"/>
                </a:solidFill>
                <a:latin typeface="Arial" panose="020B0604020202020204" pitchFamily="34" charset="0"/>
                <a:cs typeface="Arial" panose="020B0604020202020204" pitchFamily="34" charset="0"/>
              </a:rPr>
              <a:t> </a:t>
            </a:r>
            <a:endParaRPr kumimoji="0" lang="en-US" sz="1350" b="1"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endParaRPr>
          </a:p>
        </p:txBody>
      </p:sp>
      <p:pic>
        <p:nvPicPr>
          <p:cNvPr id="7" name="Graphic 6" descr="Email outline">
            <a:extLst>
              <a:ext uri="{FF2B5EF4-FFF2-40B4-BE49-F238E27FC236}">
                <a16:creationId xmlns:a16="http://schemas.microsoft.com/office/drawing/2014/main" id="{D0B39C20-D062-8806-508C-75C799DBE0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9603" y="1128999"/>
            <a:ext cx="685800" cy="685800"/>
          </a:xfrm>
          <a:prstGeom prst="rect">
            <a:avLst/>
          </a:prstGeom>
        </p:spPr>
      </p:pic>
      <p:pic>
        <p:nvPicPr>
          <p:cNvPr id="9" name="Graphic 8" descr="Internet outline">
            <a:extLst>
              <a:ext uri="{FF2B5EF4-FFF2-40B4-BE49-F238E27FC236}">
                <a16:creationId xmlns:a16="http://schemas.microsoft.com/office/drawing/2014/main" id="{9749BEE2-50F7-BDE8-BFA6-DF01DC2ABC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8670" y="1239408"/>
            <a:ext cx="685800" cy="685800"/>
          </a:xfrm>
          <a:prstGeom prst="rect">
            <a:avLst/>
          </a:prstGeom>
        </p:spPr>
      </p:pic>
      <p:pic>
        <p:nvPicPr>
          <p:cNvPr id="13" name="Graphic 12" descr="Email outline">
            <a:extLst>
              <a:ext uri="{FF2B5EF4-FFF2-40B4-BE49-F238E27FC236}">
                <a16:creationId xmlns:a16="http://schemas.microsoft.com/office/drawing/2014/main" id="{598C38CA-C599-F024-FF56-1FA5D4AAC0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9603" y="2985802"/>
            <a:ext cx="685800" cy="685800"/>
          </a:xfrm>
          <a:prstGeom prst="rect">
            <a:avLst/>
          </a:prstGeom>
        </p:spPr>
      </p:pic>
    </p:spTree>
    <p:extLst>
      <p:ext uri="{BB962C8B-B14F-4D97-AF65-F5344CB8AC3E}">
        <p14:creationId xmlns:p14="http://schemas.microsoft.com/office/powerpoint/2010/main" val="129208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829CA9D1-992D-7006-9E32-218FB9DEC6A7}"/>
              </a:ext>
            </a:extLst>
          </p:cNvPr>
          <p:cNvSpPr>
            <a:spLocks noGrp="1"/>
          </p:cNvSpPr>
          <p:nvPr>
            <p:ph type="title"/>
          </p:nvPr>
        </p:nvSpPr>
        <p:spPr/>
        <p:txBody>
          <a:bodyPr/>
          <a:lstStyle/>
          <a:p>
            <a:r>
              <a:rPr lang="en-US" dirty="0"/>
              <a:t>When Data Quality Marries AI:</a:t>
            </a:r>
            <a:br>
              <a:rPr lang="en-US" dirty="0"/>
            </a:br>
            <a:r>
              <a:rPr lang="en-US" dirty="0"/>
              <a:t>Automation in Cancer Data</a:t>
            </a:r>
            <a:br>
              <a:rPr lang="en-US" dirty="0"/>
            </a:br>
            <a:br>
              <a:rPr lang="en-US" dirty="0"/>
            </a:br>
            <a:r>
              <a:rPr lang="en-US" dirty="0"/>
              <a:t>Thank You</a:t>
            </a:r>
          </a:p>
        </p:txBody>
      </p:sp>
    </p:spTree>
    <p:extLst>
      <p:ext uri="{BB962C8B-B14F-4D97-AF65-F5344CB8AC3E}">
        <p14:creationId xmlns:p14="http://schemas.microsoft.com/office/powerpoint/2010/main" val="3592664127"/>
      </p:ext>
    </p:extLst>
  </p:cSld>
  <p:clrMapOvr>
    <a:masterClrMapping/>
  </p:clrMapOvr>
</p:sld>
</file>

<file path=ppt/theme/theme1.xml><?xml version="1.0" encoding="utf-8"?>
<a:theme xmlns:a="http://schemas.openxmlformats.org/drawingml/2006/main" name="NCI PPT Template 16x9 BLUE">
  <a:themeElements>
    <a:clrScheme name="Custom 10">
      <a:dk1>
        <a:srgbClr val="14305C"/>
      </a:dk1>
      <a:lt1>
        <a:srgbClr val="FFFFFF"/>
      </a:lt1>
      <a:dk2>
        <a:srgbClr val="717679"/>
      </a:dk2>
      <a:lt2>
        <a:srgbClr val="4BBFC6"/>
      </a:lt2>
      <a:accent1>
        <a:srgbClr val="008A00"/>
      </a:accent1>
      <a:accent2>
        <a:srgbClr val="0E7F9D"/>
      </a:accent2>
      <a:accent3>
        <a:srgbClr val="1C1D1F"/>
      </a:accent3>
      <a:accent4>
        <a:srgbClr val="565B65"/>
      </a:accent4>
      <a:accent5>
        <a:srgbClr val="FFFFFF"/>
      </a:accent5>
      <a:accent6>
        <a:srgbClr val="3D4550"/>
      </a:accent6>
      <a:hlink>
        <a:srgbClr val="007BBD"/>
      </a:hlink>
      <a:folHlink>
        <a:srgbClr val="565B65"/>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ER ppt template 2024" id="{0D5C9190-0845-47B5-923B-56D476F355F0}" vid="{2FD47FCA-61D6-40F2-8D12-7271133DA3D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I PPT Template 16x9 BLUE">
  <a:themeElements>
    <a:clrScheme name="Custom 10">
      <a:dk1>
        <a:srgbClr val="14305C"/>
      </a:dk1>
      <a:lt1>
        <a:srgbClr val="FFFFFF"/>
      </a:lt1>
      <a:dk2>
        <a:srgbClr val="717679"/>
      </a:dk2>
      <a:lt2>
        <a:srgbClr val="4BBFC6"/>
      </a:lt2>
      <a:accent1>
        <a:srgbClr val="008A00"/>
      </a:accent1>
      <a:accent2>
        <a:srgbClr val="0E7F9D"/>
      </a:accent2>
      <a:accent3>
        <a:srgbClr val="1C1D1F"/>
      </a:accent3>
      <a:accent4>
        <a:srgbClr val="565B65"/>
      </a:accent4>
      <a:accent5>
        <a:srgbClr val="FFFFFF"/>
      </a:accent5>
      <a:accent6>
        <a:srgbClr val="3D4550"/>
      </a:accent6>
      <a:hlink>
        <a:srgbClr val="007BBD"/>
      </a:hlink>
      <a:folHlink>
        <a:srgbClr val="565B65"/>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n Dyke_NCI CCC Webinar_06252025_Submitted" id="{B02A504F-74B3-40FA-8D65-6F1549666194}" vid="{A88D7657-E449-43F4-9D30-B469B88099CE}"/>
    </a:ext>
  </a:extLst>
</a:theme>
</file>

<file path=ppt/theme/theme4.xml><?xml version="1.0" encoding="utf-8"?>
<a:theme xmlns:a="http://schemas.openxmlformats.org/drawingml/2006/main" name="2_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SEER ppt template 2024</Template>
  <TotalTime>1056</TotalTime>
  <Words>493</Words>
  <Application>Microsoft Office PowerPoint</Application>
  <PresentationFormat>On-screen Show (16:9)</PresentationFormat>
  <Paragraphs>77</Paragraphs>
  <Slides>9</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Calibri</vt:lpstr>
      <vt:lpstr>Helvetica</vt:lpstr>
      <vt:lpstr>Montserrat</vt:lpstr>
      <vt:lpstr>Montserrat (Headings)</vt:lpstr>
      <vt:lpstr>SapientCentroSlab-Light</vt:lpstr>
      <vt:lpstr>Wingdings</vt:lpstr>
      <vt:lpstr>NCI PPT Template 16x9 BLUE</vt:lpstr>
      <vt:lpstr>1_Office Theme</vt:lpstr>
      <vt:lpstr>1_NCI PPT Template 16x9 BLUE</vt:lpstr>
      <vt:lpstr>2_NCI PPT Template 16x9 BLUE</vt:lpstr>
      <vt:lpstr>Cancer PathCHART Release Updates</vt:lpstr>
      <vt:lpstr>CPC Site-Morphology Combination Validity Status</vt:lpstr>
      <vt:lpstr>Need for CPC Updates &amp; Additional Review</vt:lpstr>
      <vt:lpstr>Need for CPC Updates &amp; Additional Review</vt:lpstr>
      <vt:lpstr>Updated Standards in Next Week</vt:lpstr>
      <vt:lpstr>2023 Standards</vt:lpstr>
      <vt:lpstr>ICD-O-4</vt:lpstr>
      <vt:lpstr>For More Information</vt:lpstr>
      <vt:lpstr>When Data Quality Marries AI: Automation in Cancer Data  Thank You</vt:lpstr>
    </vt:vector>
  </TitlesOfParts>
  <Manager/>
  <Company>National Cancer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Van Dyke, Alison (NIH/NCI) [E]</dc:creator>
  <cp:keywords/>
  <dc:description/>
  <cp:lastModifiedBy>Van Dyke, Alison (NIH/NCI) [E]</cp:lastModifiedBy>
  <cp:revision>69</cp:revision>
  <dcterms:created xsi:type="dcterms:W3CDTF">2025-09-01T12:02:19Z</dcterms:created>
  <dcterms:modified xsi:type="dcterms:W3CDTF">2025-09-22T09:52:34Z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