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9" r:id="rId5"/>
    <p:sldMasterId id="2147483666" r:id="rId6"/>
  </p:sldMasterIdLst>
  <p:notesMasterIdLst>
    <p:notesMasterId r:id="rId22"/>
  </p:notesMasterIdLst>
  <p:handoutMasterIdLst>
    <p:handoutMasterId r:id="rId23"/>
  </p:handoutMasterIdLst>
  <p:sldIdLst>
    <p:sldId id="349" r:id="rId7"/>
    <p:sldId id="269" r:id="rId8"/>
    <p:sldId id="296" r:id="rId9"/>
    <p:sldId id="294" r:id="rId10"/>
    <p:sldId id="275" r:id="rId11"/>
    <p:sldId id="291" r:id="rId12"/>
    <p:sldId id="284" r:id="rId13"/>
    <p:sldId id="548" r:id="rId14"/>
    <p:sldId id="549" r:id="rId15"/>
    <p:sldId id="550" r:id="rId16"/>
    <p:sldId id="353" r:id="rId17"/>
    <p:sldId id="351" r:id="rId18"/>
    <p:sldId id="544" r:id="rId19"/>
    <p:sldId id="545" r:id="rId20"/>
    <p:sldId id="54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1F1C5-4D01-49DC-B168-B8A785A6237D}" v="16" dt="2025-04-23T19:00:20.497"/>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1924" autoAdjust="0"/>
  </p:normalViewPr>
  <p:slideViewPr>
    <p:cSldViewPr snapToGrid="0">
      <p:cViewPr varScale="1">
        <p:scale>
          <a:sx n="104" d="100"/>
          <a:sy n="104" d="100"/>
        </p:scale>
        <p:origin x="1062" y="9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376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Oluwadare" userId="34cffec8-5729-4bbb-9cbd-7621bd349a7b" providerId="ADAL" clId="{9791F1C5-4D01-49DC-B168-B8A785A6237D}"/>
    <pc:docChg chg="undo custSel addSld delSld modSld sldOrd">
      <pc:chgData name="Daniel Oluwadare" userId="34cffec8-5729-4bbb-9cbd-7621bd349a7b" providerId="ADAL" clId="{9791F1C5-4D01-49DC-B168-B8A785A6237D}" dt="2025-04-23T19:13:41.596" v="2133" actId="20577"/>
      <pc:docMkLst>
        <pc:docMk/>
      </pc:docMkLst>
      <pc:sldChg chg="modSp add mod ord modNotesTx">
        <pc:chgData name="Daniel Oluwadare" userId="34cffec8-5729-4bbb-9cbd-7621bd349a7b" providerId="ADAL" clId="{9791F1C5-4D01-49DC-B168-B8A785A6237D}" dt="2025-04-23T18:35:56.592" v="1717" actId="20577"/>
        <pc:sldMkLst>
          <pc:docMk/>
          <pc:sldMk cId="3364994804" sldId="275"/>
        </pc:sldMkLst>
        <pc:spChg chg="mod">
          <ac:chgData name="Daniel Oluwadare" userId="34cffec8-5729-4bbb-9cbd-7621bd349a7b" providerId="ADAL" clId="{9791F1C5-4D01-49DC-B168-B8A785A6237D}" dt="2025-04-23T18:35:09.463" v="1670" actId="27636"/>
          <ac:spMkLst>
            <pc:docMk/>
            <pc:sldMk cId="3364994804" sldId="275"/>
            <ac:spMk id="2" creationId="{E30795B0-3244-D93B-0355-3B8955787BE7}"/>
          </ac:spMkLst>
        </pc:spChg>
        <pc:spChg chg="mod">
          <ac:chgData name="Daniel Oluwadare" userId="34cffec8-5729-4bbb-9cbd-7621bd349a7b" providerId="ADAL" clId="{9791F1C5-4D01-49DC-B168-B8A785A6237D}" dt="2025-04-23T18:35:56.592" v="1717" actId="20577"/>
          <ac:spMkLst>
            <pc:docMk/>
            <pc:sldMk cId="3364994804" sldId="275"/>
            <ac:spMk id="3" creationId="{02C9CDF4-1973-5E38-D9D7-2C552A1DC7A4}"/>
          </ac:spMkLst>
        </pc:spChg>
      </pc:sldChg>
      <pc:sldChg chg="modSp add mod ord modNotesTx">
        <pc:chgData name="Daniel Oluwadare" userId="34cffec8-5729-4bbb-9cbd-7621bd349a7b" providerId="ADAL" clId="{9791F1C5-4D01-49DC-B168-B8A785A6237D}" dt="2025-04-23T19:13:41.596" v="2133" actId="20577"/>
        <pc:sldMkLst>
          <pc:docMk/>
          <pc:sldMk cId="2903809802" sldId="284"/>
        </pc:sldMkLst>
        <pc:spChg chg="mod">
          <ac:chgData name="Daniel Oluwadare" userId="34cffec8-5729-4bbb-9cbd-7621bd349a7b" providerId="ADAL" clId="{9791F1C5-4D01-49DC-B168-B8A785A6237D}" dt="2025-04-23T13:36:07.682" v="720" actId="20577"/>
          <ac:spMkLst>
            <pc:docMk/>
            <pc:sldMk cId="2903809802" sldId="284"/>
            <ac:spMk id="2" creationId="{EABCB0B3-38C3-1BBE-A53B-DA5FEF141AB9}"/>
          </ac:spMkLst>
        </pc:spChg>
        <pc:picChg chg="mod">
          <ac:chgData name="Daniel Oluwadare" userId="34cffec8-5729-4bbb-9cbd-7621bd349a7b" providerId="ADAL" clId="{9791F1C5-4D01-49DC-B168-B8A785A6237D}" dt="2025-04-21T13:40:44.064" v="161" actId="14100"/>
          <ac:picMkLst>
            <pc:docMk/>
            <pc:sldMk cId="2903809802" sldId="284"/>
            <ac:picMk id="4" creationId="{14A00BAE-9A03-ACB2-9788-D9B79F09BADA}"/>
          </ac:picMkLst>
        </pc:picChg>
        <pc:picChg chg="mod">
          <ac:chgData name="Daniel Oluwadare" userId="34cffec8-5729-4bbb-9cbd-7621bd349a7b" providerId="ADAL" clId="{9791F1C5-4D01-49DC-B168-B8A785A6237D}" dt="2025-04-21T13:40:52.941" v="164" actId="14100"/>
          <ac:picMkLst>
            <pc:docMk/>
            <pc:sldMk cId="2903809802" sldId="284"/>
            <ac:picMk id="5" creationId="{5D3F290A-A4A0-963F-187F-0E3657C78EBC}"/>
          </ac:picMkLst>
        </pc:picChg>
        <pc:picChg chg="mod">
          <ac:chgData name="Daniel Oluwadare" userId="34cffec8-5729-4bbb-9cbd-7621bd349a7b" providerId="ADAL" clId="{9791F1C5-4D01-49DC-B168-B8A785A6237D}" dt="2025-04-23T18:45:09.774" v="1865" actId="14100"/>
          <ac:picMkLst>
            <pc:docMk/>
            <pc:sldMk cId="2903809802" sldId="284"/>
            <ac:picMk id="6" creationId="{AD7FE6D2-4397-3B82-148D-BE22CD2D340A}"/>
          </ac:picMkLst>
        </pc:picChg>
      </pc:sldChg>
      <pc:sldChg chg="modSp mod ord modClrScheme chgLayout">
        <pc:chgData name="Daniel Oluwadare" userId="34cffec8-5729-4bbb-9cbd-7621bd349a7b" providerId="ADAL" clId="{9791F1C5-4D01-49DC-B168-B8A785A6237D}" dt="2025-04-23T18:31:31.534" v="1505" actId="20577"/>
        <pc:sldMkLst>
          <pc:docMk/>
          <pc:sldMk cId="262857007" sldId="291"/>
        </pc:sldMkLst>
        <pc:spChg chg="mod ord">
          <ac:chgData name="Daniel Oluwadare" userId="34cffec8-5729-4bbb-9cbd-7621bd349a7b" providerId="ADAL" clId="{9791F1C5-4D01-49DC-B168-B8A785A6237D}" dt="2025-04-23T18:31:31.534" v="1505" actId="20577"/>
          <ac:spMkLst>
            <pc:docMk/>
            <pc:sldMk cId="262857007" sldId="291"/>
            <ac:spMk id="2" creationId="{40287624-FE77-87C9-CA67-943F469A161A}"/>
          </ac:spMkLst>
        </pc:spChg>
        <pc:spChg chg="mod ord">
          <ac:chgData name="Daniel Oluwadare" userId="34cffec8-5729-4bbb-9cbd-7621bd349a7b" providerId="ADAL" clId="{9791F1C5-4D01-49DC-B168-B8A785A6237D}" dt="2025-04-23T13:43:27.088" v="910" actId="700"/>
          <ac:spMkLst>
            <pc:docMk/>
            <pc:sldMk cId="262857007" sldId="291"/>
            <ac:spMk id="5" creationId="{C265D339-A336-E0CB-3049-863AABD20745}"/>
          </ac:spMkLst>
        </pc:spChg>
      </pc:sldChg>
      <pc:sldChg chg="modSp mod">
        <pc:chgData name="Daniel Oluwadare" userId="34cffec8-5729-4bbb-9cbd-7621bd349a7b" providerId="ADAL" clId="{9791F1C5-4D01-49DC-B168-B8A785A6237D}" dt="2025-04-23T13:33:35.996" v="663" actId="20577"/>
        <pc:sldMkLst>
          <pc:docMk/>
          <pc:sldMk cId="3723146512" sldId="294"/>
        </pc:sldMkLst>
        <pc:spChg chg="mod">
          <ac:chgData name="Daniel Oluwadare" userId="34cffec8-5729-4bbb-9cbd-7621bd349a7b" providerId="ADAL" clId="{9791F1C5-4D01-49DC-B168-B8A785A6237D}" dt="2025-04-23T13:33:35.996" v="663" actId="20577"/>
          <ac:spMkLst>
            <pc:docMk/>
            <pc:sldMk cId="3723146512" sldId="294"/>
            <ac:spMk id="7" creationId="{FF3061FA-D70D-7878-60EF-454ADF1BD2A0}"/>
          </ac:spMkLst>
        </pc:spChg>
      </pc:sldChg>
      <pc:sldChg chg="modNotesTx">
        <pc:chgData name="Daniel Oluwadare" userId="34cffec8-5729-4bbb-9cbd-7621bd349a7b" providerId="ADAL" clId="{9791F1C5-4D01-49DC-B168-B8A785A6237D}" dt="2025-04-23T19:07:11.826" v="2128" actId="20577"/>
        <pc:sldMkLst>
          <pc:docMk/>
          <pc:sldMk cId="3879485426" sldId="349"/>
        </pc:sldMkLst>
      </pc:sldChg>
      <pc:sldChg chg="del">
        <pc:chgData name="Daniel Oluwadare" userId="34cffec8-5729-4bbb-9cbd-7621bd349a7b" providerId="ADAL" clId="{9791F1C5-4D01-49DC-B168-B8A785A6237D}" dt="2025-04-22T18:30:12.806" v="371" actId="47"/>
        <pc:sldMkLst>
          <pc:docMk/>
          <pc:sldMk cId="2552840698" sldId="350"/>
        </pc:sldMkLst>
      </pc:sldChg>
      <pc:sldChg chg="modSp mod ord">
        <pc:chgData name="Daniel Oluwadare" userId="34cffec8-5729-4bbb-9cbd-7621bd349a7b" providerId="ADAL" clId="{9791F1C5-4D01-49DC-B168-B8A785A6237D}" dt="2025-04-23T19:01:34.031" v="2005"/>
        <pc:sldMkLst>
          <pc:docMk/>
          <pc:sldMk cId="288226660" sldId="351"/>
        </pc:sldMkLst>
        <pc:spChg chg="mod">
          <ac:chgData name="Daniel Oluwadare" userId="34cffec8-5729-4bbb-9cbd-7621bd349a7b" providerId="ADAL" clId="{9791F1C5-4D01-49DC-B168-B8A785A6237D}" dt="2025-04-23T18:34:04.835" v="1665"/>
          <ac:spMkLst>
            <pc:docMk/>
            <pc:sldMk cId="288226660" sldId="351"/>
            <ac:spMk id="2" creationId="{B69D5C82-A6AD-847F-5107-9B8EE0085E22}"/>
          </ac:spMkLst>
        </pc:spChg>
      </pc:sldChg>
      <pc:sldChg chg="modSp mod ord">
        <pc:chgData name="Daniel Oluwadare" userId="34cffec8-5729-4bbb-9cbd-7621bd349a7b" providerId="ADAL" clId="{9791F1C5-4D01-49DC-B168-B8A785A6237D}" dt="2025-04-23T19:01:39.279" v="2007"/>
        <pc:sldMkLst>
          <pc:docMk/>
          <pc:sldMk cId="730913483" sldId="353"/>
        </pc:sldMkLst>
        <pc:spChg chg="mod">
          <ac:chgData name="Daniel Oluwadare" userId="34cffec8-5729-4bbb-9cbd-7621bd349a7b" providerId="ADAL" clId="{9791F1C5-4D01-49DC-B168-B8A785A6237D}" dt="2025-04-23T18:34:13.126" v="1666"/>
          <ac:spMkLst>
            <pc:docMk/>
            <pc:sldMk cId="730913483" sldId="353"/>
            <ac:spMk id="2" creationId="{75EEBD88-F1A4-A591-394A-254909FEB4FD}"/>
          </ac:spMkLst>
        </pc:spChg>
        <pc:spChg chg="mod">
          <ac:chgData name="Daniel Oluwadare" userId="34cffec8-5729-4bbb-9cbd-7621bd349a7b" providerId="ADAL" clId="{9791F1C5-4D01-49DC-B168-B8A785A6237D}" dt="2025-04-23T13:45:33.610" v="974" actId="21"/>
          <ac:spMkLst>
            <pc:docMk/>
            <pc:sldMk cId="730913483" sldId="353"/>
            <ac:spMk id="3" creationId="{39E30C5E-2F05-0AD5-78B0-0B83A93110BC}"/>
          </ac:spMkLst>
        </pc:spChg>
      </pc:sldChg>
      <pc:sldChg chg="del">
        <pc:chgData name="Daniel Oluwadare" userId="34cffec8-5729-4bbb-9cbd-7621bd349a7b" providerId="ADAL" clId="{9791F1C5-4D01-49DC-B168-B8A785A6237D}" dt="2025-04-22T18:30:06.415" v="370" actId="47"/>
        <pc:sldMkLst>
          <pc:docMk/>
          <pc:sldMk cId="3085770721" sldId="354"/>
        </pc:sldMkLst>
      </pc:sldChg>
      <pc:sldChg chg="del">
        <pc:chgData name="Daniel Oluwadare" userId="34cffec8-5729-4bbb-9cbd-7621bd349a7b" providerId="ADAL" clId="{9791F1C5-4D01-49DC-B168-B8A785A6237D}" dt="2025-04-22T18:30:06.415" v="370" actId="47"/>
        <pc:sldMkLst>
          <pc:docMk/>
          <pc:sldMk cId="3517878836" sldId="355"/>
        </pc:sldMkLst>
      </pc:sldChg>
      <pc:sldChg chg="del mod modShow">
        <pc:chgData name="Daniel Oluwadare" userId="34cffec8-5729-4bbb-9cbd-7621bd349a7b" providerId="ADAL" clId="{9791F1C5-4D01-49DC-B168-B8A785A6237D}" dt="2025-04-23T14:10:58.284" v="1135" actId="47"/>
        <pc:sldMkLst>
          <pc:docMk/>
          <pc:sldMk cId="4160070844" sldId="542"/>
        </pc:sldMkLst>
      </pc:sldChg>
      <pc:sldChg chg="del mod modShow">
        <pc:chgData name="Daniel Oluwadare" userId="34cffec8-5729-4bbb-9cbd-7621bd349a7b" providerId="ADAL" clId="{9791F1C5-4D01-49DC-B168-B8A785A6237D}" dt="2025-04-23T14:10:58.284" v="1135" actId="47"/>
        <pc:sldMkLst>
          <pc:docMk/>
          <pc:sldMk cId="2269456648" sldId="543"/>
        </pc:sldMkLst>
      </pc:sldChg>
      <pc:sldChg chg="modSp mod modNotesTx">
        <pc:chgData name="Daniel Oluwadare" userId="34cffec8-5729-4bbb-9cbd-7621bd349a7b" providerId="ADAL" clId="{9791F1C5-4D01-49DC-B168-B8A785A6237D}" dt="2025-04-23T18:34:23.068" v="1667"/>
        <pc:sldMkLst>
          <pc:docMk/>
          <pc:sldMk cId="2272344070" sldId="544"/>
        </pc:sldMkLst>
        <pc:spChg chg="mod">
          <ac:chgData name="Daniel Oluwadare" userId="34cffec8-5729-4bbb-9cbd-7621bd349a7b" providerId="ADAL" clId="{9791F1C5-4D01-49DC-B168-B8A785A6237D}" dt="2025-04-23T18:34:23.068" v="1667"/>
          <ac:spMkLst>
            <pc:docMk/>
            <pc:sldMk cId="2272344070" sldId="544"/>
            <ac:spMk id="2" creationId="{2DF05775-0F26-8757-2140-FCD72BEC1AC7}"/>
          </ac:spMkLst>
        </pc:spChg>
        <pc:spChg chg="mod">
          <ac:chgData name="Daniel Oluwadare" userId="34cffec8-5729-4bbb-9cbd-7621bd349a7b" providerId="ADAL" clId="{9791F1C5-4D01-49DC-B168-B8A785A6237D}" dt="2025-04-23T15:39:53.428" v="1143" actId="20577"/>
          <ac:spMkLst>
            <pc:docMk/>
            <pc:sldMk cId="2272344070" sldId="544"/>
            <ac:spMk id="3" creationId="{2329D715-EA2A-599D-720C-A505EA1268C2}"/>
          </ac:spMkLst>
        </pc:spChg>
      </pc:sldChg>
      <pc:sldChg chg="modSp mod">
        <pc:chgData name="Daniel Oluwadare" userId="34cffec8-5729-4bbb-9cbd-7621bd349a7b" providerId="ADAL" clId="{9791F1C5-4D01-49DC-B168-B8A785A6237D}" dt="2025-04-22T18:42:54.110" v="655" actId="313"/>
        <pc:sldMkLst>
          <pc:docMk/>
          <pc:sldMk cId="2140661863" sldId="545"/>
        </pc:sldMkLst>
        <pc:spChg chg="mod">
          <ac:chgData name="Daniel Oluwadare" userId="34cffec8-5729-4bbb-9cbd-7621bd349a7b" providerId="ADAL" clId="{9791F1C5-4D01-49DC-B168-B8A785A6237D}" dt="2025-04-22T18:42:54.110" v="655" actId="313"/>
          <ac:spMkLst>
            <pc:docMk/>
            <pc:sldMk cId="2140661863" sldId="545"/>
            <ac:spMk id="3" creationId="{790F230F-692F-2816-AA81-C1C29EFDCBF6}"/>
          </ac:spMkLst>
        </pc:spChg>
      </pc:sldChg>
      <pc:sldChg chg="new del">
        <pc:chgData name="Daniel Oluwadare" userId="34cffec8-5729-4bbb-9cbd-7621bd349a7b" providerId="ADAL" clId="{9791F1C5-4D01-49DC-B168-B8A785A6237D}" dt="2025-04-21T13:44:58.749" v="243" actId="2696"/>
        <pc:sldMkLst>
          <pc:docMk/>
          <pc:sldMk cId="721505593" sldId="547"/>
        </pc:sldMkLst>
      </pc:sldChg>
      <pc:sldChg chg="addSp delSp modSp add mod ord modNotesTx">
        <pc:chgData name="Daniel Oluwadare" userId="34cffec8-5729-4bbb-9cbd-7621bd349a7b" providerId="ADAL" clId="{9791F1C5-4D01-49DC-B168-B8A785A6237D}" dt="2025-04-23T18:33:29.504" v="1659" actId="313"/>
        <pc:sldMkLst>
          <pc:docMk/>
          <pc:sldMk cId="3230980374" sldId="548"/>
        </pc:sldMkLst>
        <pc:spChg chg="mod">
          <ac:chgData name="Daniel Oluwadare" userId="34cffec8-5729-4bbb-9cbd-7621bd349a7b" providerId="ADAL" clId="{9791F1C5-4D01-49DC-B168-B8A785A6237D}" dt="2025-04-23T13:36:54.551" v="773" actId="20577"/>
          <ac:spMkLst>
            <pc:docMk/>
            <pc:sldMk cId="3230980374" sldId="548"/>
            <ac:spMk id="2" creationId="{5E178F3F-77B4-EA32-6C7D-33CE34C7B722}"/>
          </ac:spMkLst>
        </pc:spChg>
        <pc:spChg chg="add mod">
          <ac:chgData name="Daniel Oluwadare" userId="34cffec8-5729-4bbb-9cbd-7621bd349a7b" providerId="ADAL" clId="{9791F1C5-4D01-49DC-B168-B8A785A6237D}" dt="2025-04-23T18:32:22.386" v="1535" actId="2085"/>
          <ac:spMkLst>
            <pc:docMk/>
            <pc:sldMk cId="3230980374" sldId="548"/>
            <ac:spMk id="3" creationId="{7EE431F3-AE80-1A29-0699-DC693C0EE597}"/>
          </ac:spMkLst>
        </pc:spChg>
        <pc:picChg chg="add mod">
          <ac:chgData name="Daniel Oluwadare" userId="34cffec8-5729-4bbb-9cbd-7621bd349a7b" providerId="ADAL" clId="{9791F1C5-4D01-49DC-B168-B8A785A6237D}" dt="2025-04-21T13:31:18.095" v="11" actId="14100"/>
          <ac:picMkLst>
            <pc:docMk/>
            <pc:sldMk cId="3230980374" sldId="548"/>
            <ac:picMk id="7" creationId="{5CA2B423-CC23-F8DA-595B-8F9FE6131424}"/>
          </ac:picMkLst>
        </pc:picChg>
      </pc:sldChg>
      <pc:sldChg chg="addSp delSp modSp add mod ord modNotesTx">
        <pc:chgData name="Daniel Oluwadare" userId="34cffec8-5729-4bbb-9cbd-7621bd349a7b" providerId="ADAL" clId="{9791F1C5-4D01-49DC-B168-B8A785A6237D}" dt="2025-04-23T13:44:53.368" v="973" actId="313"/>
        <pc:sldMkLst>
          <pc:docMk/>
          <pc:sldMk cId="3153664853" sldId="549"/>
        </pc:sldMkLst>
        <pc:spChg chg="mod">
          <ac:chgData name="Daniel Oluwadare" userId="34cffec8-5729-4bbb-9cbd-7621bd349a7b" providerId="ADAL" clId="{9791F1C5-4D01-49DC-B168-B8A785A6237D}" dt="2025-04-23T13:41:04.898" v="890" actId="20577"/>
          <ac:spMkLst>
            <pc:docMk/>
            <pc:sldMk cId="3153664853" sldId="549"/>
            <ac:spMk id="2" creationId="{A5D5256C-C392-1D34-D0FE-A75D4ECF9D36}"/>
          </ac:spMkLst>
        </pc:spChg>
        <pc:picChg chg="add mod">
          <ac:chgData name="Daniel Oluwadare" userId="34cffec8-5729-4bbb-9cbd-7621bd349a7b" providerId="ADAL" clId="{9791F1C5-4D01-49DC-B168-B8A785A6237D}" dt="2025-04-21T13:37:12.441" v="133" actId="1076"/>
          <ac:picMkLst>
            <pc:docMk/>
            <pc:sldMk cId="3153664853" sldId="549"/>
            <ac:picMk id="4" creationId="{9D3EC152-FC3D-75C0-EEA2-7AC949E8E9D1}"/>
          </ac:picMkLst>
        </pc:picChg>
      </pc:sldChg>
      <pc:sldChg chg="addSp delSp modSp add mod modNotesTx">
        <pc:chgData name="Daniel Oluwadare" userId="34cffec8-5729-4bbb-9cbd-7621bd349a7b" providerId="ADAL" clId="{9791F1C5-4D01-49DC-B168-B8A785A6237D}" dt="2025-04-23T19:01:18.465" v="2003" actId="20577"/>
        <pc:sldMkLst>
          <pc:docMk/>
          <pc:sldMk cId="3160343558" sldId="550"/>
        </pc:sldMkLst>
        <pc:spChg chg="mod">
          <ac:chgData name="Daniel Oluwadare" userId="34cffec8-5729-4bbb-9cbd-7621bd349a7b" providerId="ADAL" clId="{9791F1C5-4D01-49DC-B168-B8A785A6237D}" dt="2025-04-23T18:54:52.453" v="1867" actId="20577"/>
          <ac:spMkLst>
            <pc:docMk/>
            <pc:sldMk cId="3160343558" sldId="550"/>
            <ac:spMk id="2" creationId="{983B0F4C-4087-15D1-70B7-D41A84598663}"/>
          </ac:spMkLst>
        </pc:spChg>
        <pc:spChg chg="add mod">
          <ac:chgData name="Daniel Oluwadare" userId="34cffec8-5729-4bbb-9cbd-7621bd349a7b" providerId="ADAL" clId="{9791F1C5-4D01-49DC-B168-B8A785A6237D}" dt="2025-04-23T19:00:41.176" v="1975" actId="1076"/>
          <ac:spMkLst>
            <pc:docMk/>
            <pc:sldMk cId="3160343558" sldId="550"/>
            <ac:spMk id="6" creationId="{7B7BF545-237A-B798-155E-2460AF343EBC}"/>
          </ac:spMkLst>
        </pc:spChg>
        <pc:spChg chg="add mod">
          <ac:chgData name="Daniel Oluwadare" userId="34cffec8-5729-4bbb-9cbd-7621bd349a7b" providerId="ADAL" clId="{9791F1C5-4D01-49DC-B168-B8A785A6237D}" dt="2025-04-23T19:00:03.081" v="1950" actId="20577"/>
          <ac:spMkLst>
            <pc:docMk/>
            <pc:sldMk cId="3160343558" sldId="550"/>
            <ac:spMk id="7" creationId="{5413D17D-D9AE-EC98-7DC7-FBCBC1AC2C4E}"/>
          </ac:spMkLst>
        </pc:spChg>
        <pc:spChg chg="add mod">
          <ac:chgData name="Daniel Oluwadare" userId="34cffec8-5729-4bbb-9cbd-7621bd349a7b" providerId="ADAL" clId="{9791F1C5-4D01-49DC-B168-B8A785A6237D}" dt="2025-04-23T19:00:48.638" v="1976" actId="1076"/>
          <ac:spMkLst>
            <pc:docMk/>
            <pc:sldMk cId="3160343558" sldId="550"/>
            <ac:spMk id="8" creationId="{EAE1F2F6-E74A-703E-3AB8-3D216E7C66CF}"/>
          </ac:spMkLst>
        </pc:spChg>
        <pc:picChg chg="del">
          <ac:chgData name="Daniel Oluwadare" userId="34cffec8-5729-4bbb-9cbd-7621bd349a7b" providerId="ADAL" clId="{9791F1C5-4D01-49DC-B168-B8A785A6237D}" dt="2025-04-23T18:48:57.550" v="1866" actId="478"/>
          <ac:picMkLst>
            <pc:docMk/>
            <pc:sldMk cId="3160343558" sldId="550"/>
            <ac:picMk id="4" creationId="{5871A4C0-2418-7E0E-2684-CE8B58370040}"/>
          </ac:picMkLst>
        </pc:picChg>
        <pc:picChg chg="add mod">
          <ac:chgData name="Daniel Oluwadare" userId="34cffec8-5729-4bbb-9cbd-7621bd349a7b" providerId="ADAL" clId="{9791F1C5-4D01-49DC-B168-B8A785A6237D}" dt="2025-04-23T18:58:39.064" v="1869" actId="1076"/>
          <ac:picMkLst>
            <pc:docMk/>
            <pc:sldMk cId="3160343558" sldId="550"/>
            <ac:picMk id="5" creationId="{FC43D89F-C489-C872-AB09-C6E28D6C14FC}"/>
          </ac:picMkLst>
        </pc:picChg>
      </pc:sldChg>
    </pc:docChg>
  </pc:docChgLst>
  <pc:docChgLst>
    <pc:chgData name="Daniel Oluwadare" userId="34cffec8-5729-4bbb-9cbd-7621bd349a7b" providerId="ADAL" clId="{B4C7DD6F-701E-4C3D-A3EC-6C4363D79081}"/>
    <pc:docChg chg="custSel addSld delSld modSld">
      <pc:chgData name="Daniel Oluwadare" userId="34cffec8-5729-4bbb-9cbd-7621bd349a7b" providerId="ADAL" clId="{B4C7DD6F-701E-4C3D-A3EC-6C4363D79081}" dt="2025-03-18T18:55:32.939" v="1302" actId="20577"/>
      <pc:docMkLst>
        <pc:docMk/>
      </pc:docMkLst>
      <pc:sldChg chg="del modNotesTx">
        <pc:chgData name="Daniel Oluwadare" userId="34cffec8-5729-4bbb-9cbd-7621bd349a7b" providerId="ADAL" clId="{B4C7DD6F-701E-4C3D-A3EC-6C4363D79081}" dt="2025-03-18T17:28:11.284" v="18" actId="47"/>
        <pc:sldMkLst>
          <pc:docMk/>
          <pc:sldMk cId="3247388887" sldId="267"/>
        </pc:sldMkLst>
      </pc:sldChg>
      <pc:sldChg chg="del">
        <pc:chgData name="Daniel Oluwadare" userId="34cffec8-5729-4bbb-9cbd-7621bd349a7b" providerId="ADAL" clId="{B4C7DD6F-701E-4C3D-A3EC-6C4363D79081}" dt="2025-03-18T17:32:31.344" v="173" actId="2696"/>
        <pc:sldMkLst>
          <pc:docMk/>
          <pc:sldMk cId="1724589825" sldId="268"/>
        </pc:sldMkLst>
      </pc:sldChg>
      <pc:sldChg chg="modNotesTx">
        <pc:chgData name="Daniel Oluwadare" userId="34cffec8-5729-4bbb-9cbd-7621bd349a7b" providerId="ADAL" clId="{B4C7DD6F-701E-4C3D-A3EC-6C4363D79081}" dt="2025-03-18T17:32:16.342" v="172"/>
        <pc:sldMkLst>
          <pc:docMk/>
          <pc:sldMk cId="65070739" sldId="269"/>
        </pc:sldMkLst>
      </pc:sldChg>
      <pc:sldChg chg="modNotesTx">
        <pc:chgData name="Daniel Oluwadare" userId="34cffec8-5729-4bbb-9cbd-7621bd349a7b" providerId="ADAL" clId="{B4C7DD6F-701E-4C3D-A3EC-6C4363D79081}" dt="2025-03-18T17:35:15.853" v="177"/>
        <pc:sldMkLst>
          <pc:docMk/>
          <pc:sldMk cId="262857007" sldId="291"/>
        </pc:sldMkLst>
      </pc:sldChg>
      <pc:sldChg chg="modSp mod modNotesTx">
        <pc:chgData name="Daniel Oluwadare" userId="34cffec8-5729-4bbb-9cbd-7621bd349a7b" providerId="ADAL" clId="{B4C7DD6F-701E-4C3D-A3EC-6C4363D79081}" dt="2025-03-18T18:41:00.282" v="256" actId="20577"/>
        <pc:sldMkLst>
          <pc:docMk/>
          <pc:sldMk cId="3723146512" sldId="294"/>
        </pc:sldMkLst>
        <pc:spChg chg="mod">
          <ac:chgData name="Daniel Oluwadare" userId="34cffec8-5729-4bbb-9cbd-7621bd349a7b" providerId="ADAL" clId="{B4C7DD6F-701E-4C3D-A3EC-6C4363D79081}" dt="2025-03-18T17:33:51.939" v="176" actId="20577"/>
          <ac:spMkLst>
            <pc:docMk/>
            <pc:sldMk cId="3723146512" sldId="294"/>
            <ac:spMk id="7" creationId="{FF3061FA-D70D-7878-60EF-454ADF1BD2A0}"/>
          </ac:spMkLst>
        </pc:spChg>
        <pc:spChg chg="mod">
          <ac:chgData name="Daniel Oluwadare" userId="34cffec8-5729-4bbb-9cbd-7621bd349a7b" providerId="ADAL" clId="{B4C7DD6F-701E-4C3D-A3EC-6C4363D79081}" dt="2025-03-18T18:40:15.472" v="240" actId="1076"/>
          <ac:spMkLst>
            <pc:docMk/>
            <pc:sldMk cId="3723146512" sldId="294"/>
            <ac:spMk id="11" creationId="{056B30FD-268F-2881-E78C-8C1B4099FD1E}"/>
          </ac:spMkLst>
        </pc:spChg>
      </pc:sldChg>
      <pc:sldChg chg="modNotesTx">
        <pc:chgData name="Daniel Oluwadare" userId="34cffec8-5729-4bbb-9cbd-7621bd349a7b" providerId="ADAL" clId="{B4C7DD6F-701E-4C3D-A3EC-6C4363D79081}" dt="2025-03-18T18:39:58.092" v="239"/>
        <pc:sldMkLst>
          <pc:docMk/>
          <pc:sldMk cId="801454106" sldId="296"/>
        </pc:sldMkLst>
      </pc:sldChg>
      <pc:sldChg chg="modSp mod modNotesTx">
        <pc:chgData name="Daniel Oluwadare" userId="34cffec8-5729-4bbb-9cbd-7621bd349a7b" providerId="ADAL" clId="{B4C7DD6F-701E-4C3D-A3EC-6C4363D79081}" dt="2025-03-18T18:53:45.851" v="1300" actId="33524"/>
        <pc:sldMkLst>
          <pc:docMk/>
          <pc:sldMk cId="3879485426" sldId="349"/>
        </pc:sldMkLst>
        <pc:spChg chg="mod">
          <ac:chgData name="Daniel Oluwadare" userId="34cffec8-5729-4bbb-9cbd-7621bd349a7b" providerId="ADAL" clId="{B4C7DD6F-701E-4C3D-A3EC-6C4363D79081}" dt="2025-03-18T17:29:03.478" v="63" actId="20577"/>
          <ac:spMkLst>
            <pc:docMk/>
            <pc:sldMk cId="3879485426" sldId="349"/>
            <ac:spMk id="2" creationId="{6F13FF55-DF54-B4EF-7C40-6399E4A58D48}"/>
          </ac:spMkLst>
        </pc:spChg>
        <pc:spChg chg="mod">
          <ac:chgData name="Daniel Oluwadare" userId="34cffec8-5729-4bbb-9cbd-7621bd349a7b" providerId="ADAL" clId="{B4C7DD6F-701E-4C3D-A3EC-6C4363D79081}" dt="2025-03-18T17:29:15.593" v="79" actId="20577"/>
          <ac:spMkLst>
            <pc:docMk/>
            <pc:sldMk cId="3879485426" sldId="349"/>
            <ac:spMk id="3" creationId="{03BCC219-7C75-6AA9-08CC-DAD7DDE81910}"/>
          </ac:spMkLst>
        </pc:spChg>
      </pc:sldChg>
      <pc:sldChg chg="modSp mod">
        <pc:chgData name="Daniel Oluwadare" userId="34cffec8-5729-4bbb-9cbd-7621bd349a7b" providerId="ADAL" clId="{B4C7DD6F-701E-4C3D-A3EC-6C4363D79081}" dt="2025-03-18T17:31:16.077" v="171" actId="404"/>
        <pc:sldMkLst>
          <pc:docMk/>
          <pc:sldMk cId="730913483" sldId="353"/>
        </pc:sldMkLst>
        <pc:spChg chg="mod">
          <ac:chgData name="Daniel Oluwadare" userId="34cffec8-5729-4bbb-9cbd-7621bd349a7b" providerId="ADAL" clId="{B4C7DD6F-701E-4C3D-A3EC-6C4363D79081}" dt="2025-03-18T17:30:19.572" v="83" actId="20577"/>
          <ac:spMkLst>
            <pc:docMk/>
            <pc:sldMk cId="730913483" sldId="353"/>
            <ac:spMk id="2" creationId="{75EEBD88-F1A4-A591-394A-254909FEB4FD}"/>
          </ac:spMkLst>
        </pc:spChg>
        <pc:spChg chg="mod">
          <ac:chgData name="Daniel Oluwadare" userId="34cffec8-5729-4bbb-9cbd-7621bd349a7b" providerId="ADAL" clId="{B4C7DD6F-701E-4C3D-A3EC-6C4363D79081}" dt="2025-03-18T17:31:16.077" v="171" actId="404"/>
          <ac:spMkLst>
            <pc:docMk/>
            <pc:sldMk cId="730913483" sldId="353"/>
            <ac:spMk id="3" creationId="{39E30C5E-2F05-0AD5-78B0-0B83A93110BC}"/>
          </ac:spMkLst>
        </pc:spChg>
      </pc:sldChg>
      <pc:sldChg chg="modSp mod">
        <pc:chgData name="Daniel Oluwadare" userId="34cffec8-5729-4bbb-9cbd-7621bd349a7b" providerId="ADAL" clId="{B4C7DD6F-701E-4C3D-A3EC-6C4363D79081}" dt="2025-03-18T17:28:30.911" v="22" actId="27636"/>
        <pc:sldMkLst>
          <pc:docMk/>
          <pc:sldMk cId="3085770721" sldId="354"/>
        </pc:sldMkLst>
      </pc:sldChg>
      <pc:sldChg chg="modSp mod">
        <pc:chgData name="Daniel Oluwadare" userId="34cffec8-5729-4bbb-9cbd-7621bd349a7b" providerId="ADAL" clId="{B4C7DD6F-701E-4C3D-A3EC-6C4363D79081}" dt="2025-03-18T17:35:46.160" v="178" actId="2711"/>
        <pc:sldMkLst>
          <pc:docMk/>
          <pc:sldMk cId="3517878836" sldId="355"/>
        </pc:sldMkLst>
      </pc:sldChg>
      <pc:sldChg chg="modSp mod modNotesTx">
        <pc:chgData name="Daniel Oluwadare" userId="34cffec8-5729-4bbb-9cbd-7621bd349a7b" providerId="ADAL" clId="{B4C7DD6F-701E-4C3D-A3EC-6C4363D79081}" dt="2025-03-18T18:48:48.168" v="581" actId="20577"/>
        <pc:sldMkLst>
          <pc:docMk/>
          <pc:sldMk cId="4160070844" sldId="542"/>
        </pc:sldMkLst>
      </pc:sldChg>
      <pc:sldChg chg="modNotesTx">
        <pc:chgData name="Daniel Oluwadare" userId="34cffec8-5729-4bbb-9cbd-7621bd349a7b" providerId="ADAL" clId="{B4C7DD6F-701E-4C3D-A3EC-6C4363D79081}" dt="2025-03-18T18:50:15.289" v="815" actId="20577"/>
        <pc:sldMkLst>
          <pc:docMk/>
          <pc:sldMk cId="2269456648" sldId="543"/>
        </pc:sldMkLst>
      </pc:sldChg>
      <pc:sldChg chg="modSp mod">
        <pc:chgData name="Daniel Oluwadare" userId="34cffec8-5729-4bbb-9cbd-7621bd349a7b" providerId="ADAL" clId="{B4C7DD6F-701E-4C3D-A3EC-6C4363D79081}" dt="2025-03-18T18:55:32.939" v="1302" actId="20577"/>
        <pc:sldMkLst>
          <pc:docMk/>
          <pc:sldMk cId="2272344070" sldId="544"/>
        </pc:sldMkLst>
        <pc:spChg chg="mod">
          <ac:chgData name="Daniel Oluwadare" userId="34cffec8-5729-4bbb-9cbd-7621bd349a7b" providerId="ADAL" clId="{B4C7DD6F-701E-4C3D-A3EC-6C4363D79081}" dt="2025-03-18T18:41:44.290" v="269" actId="20577"/>
          <ac:spMkLst>
            <pc:docMk/>
            <pc:sldMk cId="2272344070" sldId="544"/>
            <ac:spMk id="2" creationId="{2DF05775-0F26-8757-2140-FCD72BEC1AC7}"/>
          </ac:spMkLst>
        </pc:spChg>
        <pc:spChg chg="mod">
          <ac:chgData name="Daniel Oluwadare" userId="34cffec8-5729-4bbb-9cbd-7621bd349a7b" providerId="ADAL" clId="{B4C7DD6F-701E-4C3D-A3EC-6C4363D79081}" dt="2025-03-18T18:55:32.939" v="1302" actId="20577"/>
          <ac:spMkLst>
            <pc:docMk/>
            <pc:sldMk cId="2272344070" sldId="544"/>
            <ac:spMk id="3" creationId="{2329D715-EA2A-599D-720C-A505EA1268C2}"/>
          </ac:spMkLst>
        </pc:spChg>
      </pc:sldChg>
      <pc:sldChg chg="modSp mod">
        <pc:chgData name="Daniel Oluwadare" userId="34cffec8-5729-4bbb-9cbd-7621bd349a7b" providerId="ADAL" clId="{B4C7DD6F-701E-4C3D-A3EC-6C4363D79081}" dt="2025-03-18T18:51:36.093" v="985" actId="20577"/>
        <pc:sldMkLst>
          <pc:docMk/>
          <pc:sldMk cId="2140661863" sldId="545"/>
        </pc:sldMkLst>
        <pc:spChg chg="mod">
          <ac:chgData name="Daniel Oluwadare" userId="34cffec8-5729-4bbb-9cbd-7621bd349a7b" providerId="ADAL" clId="{B4C7DD6F-701E-4C3D-A3EC-6C4363D79081}" dt="2025-03-18T18:50:29.855" v="827" actId="20577"/>
          <ac:spMkLst>
            <pc:docMk/>
            <pc:sldMk cId="2140661863" sldId="545"/>
            <ac:spMk id="2" creationId="{E852EA7F-A190-F57A-4337-43C80D12569C}"/>
          </ac:spMkLst>
        </pc:spChg>
        <pc:spChg chg="mod">
          <ac:chgData name="Daniel Oluwadare" userId="34cffec8-5729-4bbb-9cbd-7621bd349a7b" providerId="ADAL" clId="{B4C7DD6F-701E-4C3D-A3EC-6C4363D79081}" dt="2025-03-18T18:51:36.093" v="985" actId="20577"/>
          <ac:spMkLst>
            <pc:docMk/>
            <pc:sldMk cId="2140661863" sldId="545"/>
            <ac:spMk id="3" creationId="{790F230F-692F-2816-AA81-C1C29EFDCBF6}"/>
          </ac:spMkLst>
        </pc:spChg>
      </pc:sldChg>
      <pc:sldChg chg="modSp add mod">
        <pc:chgData name="Daniel Oluwadare" userId="34cffec8-5729-4bbb-9cbd-7621bd349a7b" providerId="ADAL" clId="{B4C7DD6F-701E-4C3D-A3EC-6C4363D79081}" dt="2025-03-18T18:51:50.124" v="996" actId="20577"/>
        <pc:sldMkLst>
          <pc:docMk/>
          <pc:sldMk cId="45201648" sldId="546"/>
        </pc:sldMkLst>
        <pc:spChg chg="mod">
          <ac:chgData name="Daniel Oluwadare" userId="34cffec8-5729-4bbb-9cbd-7621bd349a7b" providerId="ADAL" clId="{B4C7DD6F-701E-4C3D-A3EC-6C4363D79081}" dt="2025-03-18T18:51:47.625" v="995" actId="20577"/>
          <ac:spMkLst>
            <pc:docMk/>
            <pc:sldMk cId="45201648" sldId="546"/>
            <ac:spMk id="2" creationId="{F34C0BD5-44A2-96A1-F61D-15F8C34EEA8C}"/>
          </ac:spMkLst>
        </pc:spChg>
        <pc:spChg chg="mod">
          <ac:chgData name="Daniel Oluwadare" userId="34cffec8-5729-4bbb-9cbd-7621bd349a7b" providerId="ADAL" clId="{B4C7DD6F-701E-4C3D-A3EC-6C4363D79081}" dt="2025-03-18T18:51:50.124" v="996" actId="20577"/>
          <ac:spMkLst>
            <pc:docMk/>
            <pc:sldMk cId="45201648" sldId="546"/>
            <ac:spMk id="3" creationId="{FC40DE74-A150-0E37-62FF-73BB9C9CFCA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134654-0CF2-6F58-F7AA-51272F42383D}"/>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a:extLst>
              <a:ext uri="{FF2B5EF4-FFF2-40B4-BE49-F238E27FC236}">
                <a16:creationId xmlns:a16="http://schemas.microsoft.com/office/drawing/2014/main" id="{44F03D79-0A9A-EC56-D43F-C4CC2907339B}"/>
              </a:ext>
            </a:extLst>
          </p:cNvPr>
          <p:cNvSpPr>
            <a:spLocks noGrp="1"/>
          </p:cNvSpPr>
          <p:nvPr>
            <p:ph type="ftr" sz="quarter" idx="2"/>
          </p:nvPr>
        </p:nvSpPr>
        <p:spPr>
          <a:xfrm>
            <a:off x="1" y="8709260"/>
            <a:ext cx="3652787" cy="587141"/>
          </a:xfrm>
          <a:prstGeom prst="rect">
            <a:avLst/>
          </a:prstGeom>
        </p:spPr>
        <p:txBody>
          <a:bodyPr vert="horz" lIns="93177" tIns="46589" rIns="93177" bIns="46589" rtlCol="0" anchor="b"/>
          <a:lstStyle>
            <a:lvl1pPr algn="l">
              <a:defRPr sz="1200"/>
            </a:lvl1pPr>
          </a:lstStyle>
          <a:p>
            <a:r>
              <a:rPr lang="en-US" sz="1000" kern="0" dirty="0"/>
              <a:t>No materials in this presentation may be repurposed without the express written permission of the American Joint Committee on Cancer.  Permission requests may be submitted at ajcc@facs.org.</a:t>
            </a:r>
          </a:p>
        </p:txBody>
      </p:sp>
      <p:sp>
        <p:nvSpPr>
          <p:cNvPr id="5" name="Slide Number Placeholder 4">
            <a:extLst>
              <a:ext uri="{FF2B5EF4-FFF2-40B4-BE49-F238E27FC236}">
                <a16:creationId xmlns:a16="http://schemas.microsoft.com/office/drawing/2014/main" id="{96A9578D-63A2-D2FC-8179-E63EBCF2DB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BE6929-3779-41B0-9E22-DAA7A0371912}" type="slidenum">
              <a:rPr lang="en-US" smtClean="0"/>
              <a:t>‹#›</a:t>
            </a:fld>
            <a:endParaRPr lang="en-US"/>
          </a:p>
        </p:txBody>
      </p:sp>
    </p:spTree>
    <p:extLst>
      <p:ext uri="{BB962C8B-B14F-4D97-AF65-F5344CB8AC3E}">
        <p14:creationId xmlns:p14="http://schemas.microsoft.com/office/powerpoint/2010/main" val="431917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09260"/>
            <a:ext cx="3751179" cy="587141"/>
          </a:xfrm>
          <a:prstGeom prst="rect">
            <a:avLst/>
          </a:prstGeom>
        </p:spPr>
        <p:txBody>
          <a:bodyPr vert="horz" lIns="93177" tIns="46589" rIns="93177" bIns="46589" rtlCol="0" anchor="b"/>
          <a:lstStyle>
            <a:lvl1pPr algn="l">
              <a:defRPr sz="1000"/>
            </a:lvl1pPr>
          </a:lstStyle>
          <a:p>
            <a:r>
              <a:rPr lang="en-US" kern="0" dirty="0"/>
              <a:t>No materials in this presentation may be repurposed without the express written permission of the American Joint Committee on Cancer.  Permission requests may be submitted at ajcc@facs.org.</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FD5D39-D9E1-467B-AB5B-8D941D2EDA89}" type="slidenum">
              <a:rPr lang="en-US" smtClean="0"/>
              <a:t>‹#›</a:t>
            </a:fld>
            <a:endParaRPr lang="en-US"/>
          </a:p>
        </p:txBody>
      </p:sp>
    </p:spTree>
    <p:extLst>
      <p:ext uri="{BB962C8B-B14F-4D97-AF65-F5344CB8AC3E}">
        <p14:creationId xmlns:p14="http://schemas.microsoft.com/office/powerpoint/2010/main" val="175996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a high level but still contains the necessary technical components for </a:t>
            </a:r>
            <a:r>
              <a:rPr lang="en-US" dirty="0" err="1"/>
              <a:t>discsussion</a:t>
            </a:r>
            <a:endParaRPr lang="en-US" dirty="0"/>
          </a:p>
        </p:txBody>
      </p:sp>
      <p:sp>
        <p:nvSpPr>
          <p:cNvPr id="4" name="Slide Number Placeholder 3"/>
          <p:cNvSpPr>
            <a:spLocks noGrp="1"/>
          </p:cNvSpPr>
          <p:nvPr>
            <p:ph type="sldNum" sz="quarter" idx="5"/>
          </p:nvPr>
        </p:nvSpPr>
        <p:spPr/>
        <p:txBody>
          <a:bodyPr/>
          <a:lstStyle/>
          <a:p>
            <a:fld id="{EAFD5D39-D9E1-467B-AB5B-8D941D2EDA89}" type="slidenum">
              <a:rPr lang="en-US" smtClean="0"/>
              <a:t>1</a:t>
            </a:fld>
            <a:endParaRPr lang="en-US"/>
          </a:p>
        </p:txBody>
      </p:sp>
    </p:spTree>
    <p:extLst>
      <p:ext uri="{BB962C8B-B14F-4D97-AF65-F5344CB8AC3E}">
        <p14:creationId xmlns:p14="http://schemas.microsoft.com/office/powerpoint/2010/main" val="122445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B2C2-C6A9-3EB8-8FA6-E3AC35DA3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4D358-5401-82B6-AF39-2B7A56C51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B21DB-E70B-5F02-CA6F-B9939FA9BC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of downloading the entire codebase with each update, users will now only need to download a lightweight SQLite database 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makes for easier integration and faster updates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DA4975B3-B925-8D56-AAA4-D136235A7BA1}"/>
              </a:ext>
            </a:extLst>
          </p:cNvPr>
          <p:cNvSpPr>
            <a:spLocks noGrp="1"/>
          </p:cNvSpPr>
          <p:nvPr>
            <p:ph type="sldNum" sz="quarter" idx="5"/>
          </p:nvPr>
        </p:nvSpPr>
        <p:spPr/>
        <p:txBody>
          <a:bodyPr/>
          <a:lstStyle/>
          <a:p>
            <a:fld id="{EAFD5D39-D9E1-467B-AB5B-8D941D2EDA89}" type="slidenum">
              <a:rPr lang="en-US" smtClean="0"/>
              <a:t>10</a:t>
            </a:fld>
            <a:endParaRPr lang="en-US"/>
          </a:p>
        </p:txBody>
      </p:sp>
    </p:spTree>
    <p:extLst>
      <p:ext uri="{BB962C8B-B14F-4D97-AF65-F5344CB8AC3E}">
        <p14:creationId xmlns:p14="http://schemas.microsoft.com/office/powerpoint/2010/main" val="194300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 structures and parameters will remain the same. However, functions that involve non-TNM data will not return new data</a:t>
            </a:r>
          </a:p>
        </p:txBody>
      </p:sp>
      <p:sp>
        <p:nvSpPr>
          <p:cNvPr id="4" name="Slide Number Placeholder 3"/>
          <p:cNvSpPr>
            <a:spLocks noGrp="1"/>
          </p:cNvSpPr>
          <p:nvPr>
            <p:ph type="sldNum" sz="quarter" idx="5"/>
          </p:nvPr>
        </p:nvSpPr>
        <p:spPr/>
        <p:txBody>
          <a:bodyPr/>
          <a:lstStyle/>
          <a:p>
            <a:fld id="{EAFD5D39-D9E1-467B-AB5B-8D941D2EDA89}" type="slidenum">
              <a:rPr lang="en-US" smtClean="0"/>
              <a:t>13</a:t>
            </a:fld>
            <a:endParaRPr lang="en-US"/>
          </a:p>
        </p:txBody>
      </p:sp>
    </p:spTree>
    <p:extLst>
      <p:ext uri="{BB962C8B-B14F-4D97-AF65-F5344CB8AC3E}">
        <p14:creationId xmlns:p14="http://schemas.microsoft.com/office/powerpoint/2010/main" val="132868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D5D39-D9E1-467B-AB5B-8D941D2EDA89}" type="slidenum">
              <a:rPr lang="en-US" smtClean="0"/>
              <a:t>14</a:t>
            </a:fld>
            <a:endParaRPr lang="en-US"/>
          </a:p>
        </p:txBody>
      </p:sp>
    </p:spTree>
    <p:extLst>
      <p:ext uri="{BB962C8B-B14F-4D97-AF65-F5344CB8AC3E}">
        <p14:creationId xmlns:p14="http://schemas.microsoft.com/office/powerpoint/2010/main" val="84715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D5D39-D9E1-467B-AB5B-8D941D2EDA89}" type="slidenum">
              <a:rPr lang="en-US" smtClean="0"/>
              <a:t>15</a:t>
            </a:fld>
            <a:endParaRPr lang="en-US"/>
          </a:p>
        </p:txBody>
      </p:sp>
    </p:spTree>
    <p:extLst>
      <p:ext uri="{BB962C8B-B14F-4D97-AF65-F5344CB8AC3E}">
        <p14:creationId xmlns:p14="http://schemas.microsoft.com/office/powerpoint/2010/main" val="35924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is to provide AJCC staging data to registry vendors so they can integrate it into hospital software, allowing registrars to accurately report cancer staging information to the National Cancer Database and other registries, which will help develop future AJCC staging systems.</a:t>
            </a:r>
          </a:p>
        </p:txBody>
      </p:sp>
      <p:sp>
        <p:nvSpPr>
          <p:cNvPr id="4" name="Slide Number Placeholder 3"/>
          <p:cNvSpPr>
            <a:spLocks noGrp="1"/>
          </p:cNvSpPr>
          <p:nvPr>
            <p:ph type="sldNum" sz="quarter" idx="5"/>
          </p:nvPr>
        </p:nvSpPr>
        <p:spPr/>
        <p:txBody>
          <a:bodyPr/>
          <a:lstStyle/>
          <a:p>
            <a:fld id="{EAFD5D39-D9E1-467B-AB5B-8D941D2EDA89}" type="slidenum">
              <a:rPr lang="en-US" smtClean="0"/>
              <a:t>2</a:t>
            </a:fld>
            <a:endParaRPr lang="en-US"/>
          </a:p>
        </p:txBody>
      </p:sp>
    </p:spTree>
    <p:extLst>
      <p:ext uri="{BB962C8B-B14F-4D97-AF65-F5344CB8AC3E}">
        <p14:creationId xmlns:p14="http://schemas.microsoft.com/office/powerpoint/2010/main" val="118054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DAC9A-0E88-6A61-4262-2CD5A7E6D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A2354-3870-3190-A39D-D028A8C8F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C3773-DD22-BE92-F6A9-E7AC76C8BDAF}"/>
              </a:ext>
            </a:extLst>
          </p:cNvPr>
          <p:cNvSpPr>
            <a:spLocks noGrp="1"/>
          </p:cNvSpPr>
          <p:nvPr>
            <p:ph type="body" idx="1"/>
          </p:nvPr>
        </p:nvSpPr>
        <p:spPr/>
        <p:txBody>
          <a:bodyPr/>
          <a:lstStyle/>
          <a:p>
            <a:r>
              <a:rPr lang="en-US" dirty="0"/>
              <a:t>The AJCC Cancer Surveillance DLL has redundant data due to SEER components, making maintenance complex and costly, especially with new disease sites being added, which can delay releases and increase the risk of errors.</a:t>
            </a:r>
          </a:p>
        </p:txBody>
      </p:sp>
      <p:sp>
        <p:nvSpPr>
          <p:cNvPr id="4" name="Slide Number Placeholder 3">
            <a:extLst>
              <a:ext uri="{FF2B5EF4-FFF2-40B4-BE49-F238E27FC236}">
                <a16:creationId xmlns:a16="http://schemas.microsoft.com/office/drawing/2014/main" id="{BE22D2A9-2654-7739-AF32-FD3BF76A4B90}"/>
              </a:ext>
            </a:extLst>
          </p:cNvPr>
          <p:cNvSpPr>
            <a:spLocks noGrp="1"/>
          </p:cNvSpPr>
          <p:nvPr>
            <p:ph type="sldNum" sz="quarter" idx="5"/>
          </p:nvPr>
        </p:nvSpPr>
        <p:spPr/>
        <p:txBody>
          <a:bodyPr/>
          <a:lstStyle/>
          <a:p>
            <a:fld id="{EAFD5D39-D9E1-467B-AB5B-8D941D2EDA89}" type="slidenum">
              <a:rPr lang="en-US" smtClean="0"/>
              <a:t>3</a:t>
            </a:fld>
            <a:endParaRPr lang="en-US"/>
          </a:p>
        </p:txBody>
      </p:sp>
    </p:spTree>
    <p:extLst>
      <p:ext uri="{BB962C8B-B14F-4D97-AF65-F5344CB8AC3E}">
        <p14:creationId xmlns:p14="http://schemas.microsoft.com/office/powerpoint/2010/main" val="219150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6257A-0301-AD3E-1869-C7B70FEFE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EE51C-4A28-BE17-3CDF-6F477E9C3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DA47E-8483-17B7-296B-6789FEEAF77F}"/>
              </a:ext>
            </a:extLst>
          </p:cNvPr>
          <p:cNvSpPr>
            <a:spLocks noGrp="1"/>
          </p:cNvSpPr>
          <p:nvPr>
            <p:ph type="body" idx="1"/>
          </p:nvPr>
        </p:nvSpPr>
        <p:spPr/>
        <p:txBody>
          <a:bodyPr/>
          <a:lstStyle/>
          <a:p>
            <a:r>
              <a:rPr lang="en-US" dirty="0"/>
              <a:t>To resolve the issue, AJCC will only provide its own specific data, and vendors will need to obtain the additional data from SEER.</a:t>
            </a:r>
          </a:p>
        </p:txBody>
      </p:sp>
      <p:sp>
        <p:nvSpPr>
          <p:cNvPr id="4" name="Slide Number Placeholder 3">
            <a:extLst>
              <a:ext uri="{FF2B5EF4-FFF2-40B4-BE49-F238E27FC236}">
                <a16:creationId xmlns:a16="http://schemas.microsoft.com/office/drawing/2014/main" id="{AA9E965D-510D-3CD8-FE39-131008DA3B51}"/>
              </a:ext>
            </a:extLst>
          </p:cNvPr>
          <p:cNvSpPr>
            <a:spLocks noGrp="1"/>
          </p:cNvSpPr>
          <p:nvPr>
            <p:ph type="sldNum" sz="quarter" idx="5"/>
          </p:nvPr>
        </p:nvSpPr>
        <p:spPr/>
        <p:txBody>
          <a:bodyPr/>
          <a:lstStyle/>
          <a:p>
            <a:fld id="{EAFD5D39-D9E1-467B-AB5B-8D941D2EDA89}" type="slidenum">
              <a:rPr lang="en-US" smtClean="0"/>
              <a:t>4</a:t>
            </a:fld>
            <a:endParaRPr lang="en-US"/>
          </a:p>
        </p:txBody>
      </p:sp>
    </p:spTree>
    <p:extLst>
      <p:ext uri="{BB962C8B-B14F-4D97-AF65-F5344CB8AC3E}">
        <p14:creationId xmlns:p14="http://schemas.microsoft.com/office/powerpoint/2010/main" val="224758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2E2E1-DC1B-75F1-5573-4F4F52DE1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A17A8-716D-001E-9F99-13284DEB9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A9E04-846A-E96D-1F7D-82D70796166A}"/>
              </a:ext>
            </a:extLst>
          </p:cNvPr>
          <p:cNvSpPr>
            <a:spLocks noGrp="1"/>
          </p:cNvSpPr>
          <p:nvPr>
            <p:ph type="body" idx="1"/>
          </p:nvPr>
        </p:nvSpPr>
        <p:spPr/>
        <p:txBody>
          <a:bodyPr/>
          <a:lstStyle/>
          <a:p>
            <a:r>
              <a:rPr lang="en-US" dirty="0"/>
              <a:t>The current system stores its data inside C++ code in the form of 4 lookup 2-dimensional arrays(one for each version and algorithm).</a:t>
            </a:r>
          </a:p>
          <a:p>
            <a:endParaRPr lang="en-US" dirty="0"/>
          </a:p>
          <a:p>
            <a:r>
              <a:rPr lang="en-US" dirty="0"/>
              <a:t> The new DLL will consist of current framework(</a:t>
            </a:r>
            <a:r>
              <a:rPr lang="en-US" dirty="0" err="1"/>
              <a:t>c++</a:t>
            </a:r>
            <a:r>
              <a:rPr lang="en-US" dirty="0"/>
              <a:t> and C#) with SQLite- a new way to store data.  </a:t>
            </a:r>
          </a:p>
        </p:txBody>
      </p:sp>
      <p:sp>
        <p:nvSpPr>
          <p:cNvPr id="4" name="Slide Number Placeholder 3">
            <a:extLst>
              <a:ext uri="{FF2B5EF4-FFF2-40B4-BE49-F238E27FC236}">
                <a16:creationId xmlns:a16="http://schemas.microsoft.com/office/drawing/2014/main" id="{77229BE8-F3A3-3ADB-D368-FF0862844991}"/>
              </a:ext>
            </a:extLst>
          </p:cNvPr>
          <p:cNvSpPr>
            <a:spLocks noGrp="1"/>
          </p:cNvSpPr>
          <p:nvPr>
            <p:ph type="sldNum" sz="quarter" idx="5"/>
          </p:nvPr>
        </p:nvSpPr>
        <p:spPr/>
        <p:txBody>
          <a:bodyPr/>
          <a:lstStyle/>
          <a:p>
            <a:fld id="{EAFD5D39-D9E1-467B-AB5B-8D941D2EDA89}" type="slidenum">
              <a:rPr lang="en-US" smtClean="0"/>
              <a:t>5</a:t>
            </a:fld>
            <a:endParaRPr lang="en-US"/>
          </a:p>
        </p:txBody>
      </p:sp>
    </p:spTree>
    <p:extLst>
      <p:ext uri="{BB962C8B-B14F-4D97-AF65-F5344CB8AC3E}">
        <p14:creationId xmlns:p14="http://schemas.microsoft.com/office/powerpoint/2010/main" val="2440254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simplified approach is being taken to improve the integration of AJCC staging data into registry vendor software, aiming to enhance quality, reduce errors, and minimize conflicts by transitioning to a microservice structure.</a:t>
            </a:r>
          </a:p>
        </p:txBody>
      </p:sp>
      <p:sp>
        <p:nvSpPr>
          <p:cNvPr id="4" name="Slide Number Placeholder 3"/>
          <p:cNvSpPr>
            <a:spLocks noGrp="1"/>
          </p:cNvSpPr>
          <p:nvPr>
            <p:ph type="sldNum" sz="quarter" idx="5"/>
          </p:nvPr>
        </p:nvSpPr>
        <p:spPr/>
        <p:txBody>
          <a:bodyPr/>
          <a:lstStyle/>
          <a:p>
            <a:fld id="{EAFD5D39-D9E1-467B-AB5B-8D941D2EDA89}" type="slidenum">
              <a:rPr lang="en-US" smtClean="0"/>
              <a:t>6</a:t>
            </a:fld>
            <a:endParaRPr lang="en-US"/>
          </a:p>
        </p:txBody>
      </p:sp>
    </p:spTree>
    <p:extLst>
      <p:ext uri="{BB962C8B-B14F-4D97-AF65-F5344CB8AC3E}">
        <p14:creationId xmlns:p14="http://schemas.microsoft.com/office/powerpoint/2010/main" val="274055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Reduction of hard-coding which also means reduction of potential bugs</a:t>
            </a:r>
          </a:p>
        </p:txBody>
      </p:sp>
      <p:sp>
        <p:nvSpPr>
          <p:cNvPr id="4" name="Slide Number Placeholder 3"/>
          <p:cNvSpPr>
            <a:spLocks noGrp="1"/>
          </p:cNvSpPr>
          <p:nvPr>
            <p:ph type="sldNum" sz="quarter" idx="5"/>
          </p:nvPr>
        </p:nvSpPr>
        <p:spPr/>
        <p:txBody>
          <a:bodyPr/>
          <a:lstStyle/>
          <a:p>
            <a:fld id="{EAFD5D39-D9E1-467B-AB5B-8D941D2EDA89}" type="slidenum">
              <a:rPr lang="en-US" smtClean="0"/>
              <a:t>7</a:t>
            </a:fld>
            <a:endParaRPr lang="en-US"/>
          </a:p>
        </p:txBody>
      </p:sp>
    </p:spTree>
    <p:extLst>
      <p:ext uri="{BB962C8B-B14F-4D97-AF65-F5344CB8AC3E}">
        <p14:creationId xmlns:p14="http://schemas.microsoft.com/office/powerpoint/2010/main" val="418755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increased visibility, accelerate the identification and resolution of system errors. </a:t>
            </a:r>
          </a:p>
          <a:p>
            <a:r>
              <a:rPr lang="en-US" dirty="0"/>
              <a:t>Debugging is made easier through creation of unit tests and utilizing queries to find problems</a:t>
            </a:r>
          </a:p>
          <a:p>
            <a:endParaRPr lang="en-US" dirty="0"/>
          </a:p>
        </p:txBody>
      </p:sp>
      <p:sp>
        <p:nvSpPr>
          <p:cNvPr id="4" name="Slide Number Placeholder 3"/>
          <p:cNvSpPr>
            <a:spLocks noGrp="1"/>
          </p:cNvSpPr>
          <p:nvPr>
            <p:ph type="sldNum" sz="quarter" idx="5"/>
          </p:nvPr>
        </p:nvSpPr>
        <p:spPr/>
        <p:txBody>
          <a:bodyPr/>
          <a:lstStyle/>
          <a:p>
            <a:fld id="{EAFD5D39-D9E1-467B-AB5B-8D941D2EDA89}" type="slidenum">
              <a:rPr lang="en-US" smtClean="0"/>
              <a:t>8</a:t>
            </a:fld>
            <a:endParaRPr lang="en-US"/>
          </a:p>
        </p:txBody>
      </p:sp>
    </p:spTree>
    <p:extLst>
      <p:ext uri="{BB962C8B-B14F-4D97-AF65-F5344CB8AC3E}">
        <p14:creationId xmlns:p14="http://schemas.microsoft.com/office/powerpoint/2010/main" val="281071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Elevate quality of integration for registry vendors</a:t>
            </a:r>
          </a:p>
          <a:p>
            <a:r>
              <a:rPr lang="en-US" dirty="0"/>
              <a:t>Users can easily manipulate and customize their data to fit their needs through SQLite queries</a:t>
            </a:r>
          </a:p>
        </p:txBody>
      </p:sp>
      <p:sp>
        <p:nvSpPr>
          <p:cNvPr id="4" name="Slide Number Placeholder 3"/>
          <p:cNvSpPr>
            <a:spLocks noGrp="1"/>
          </p:cNvSpPr>
          <p:nvPr>
            <p:ph type="sldNum" sz="quarter" idx="5"/>
          </p:nvPr>
        </p:nvSpPr>
        <p:spPr/>
        <p:txBody>
          <a:bodyPr/>
          <a:lstStyle/>
          <a:p>
            <a:fld id="{EAFD5D39-D9E1-467B-AB5B-8D941D2EDA89}" type="slidenum">
              <a:rPr lang="en-US" smtClean="0"/>
              <a:t>9</a:t>
            </a:fld>
            <a:endParaRPr lang="en-US"/>
          </a:p>
        </p:txBody>
      </p:sp>
    </p:spTree>
    <p:extLst>
      <p:ext uri="{BB962C8B-B14F-4D97-AF65-F5344CB8AC3E}">
        <p14:creationId xmlns:p14="http://schemas.microsoft.com/office/powerpoint/2010/main" val="200829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76C726-FA81-52AF-B7FD-3246E8D6B7A5}"/>
              </a:ext>
            </a:extLst>
          </p:cNvPr>
          <p:cNvSpPr>
            <a:spLocks noGrp="1"/>
          </p:cNvSpPr>
          <p:nvPr>
            <p:ph type="body" sz="quarter" idx="10" hasCustomPrompt="1"/>
          </p:nvPr>
        </p:nvSpPr>
        <p:spPr>
          <a:xfrm>
            <a:off x="923925" y="2814638"/>
            <a:ext cx="9083675" cy="1563687"/>
          </a:xfrm>
          <a:prstGeom prst="rect">
            <a:avLst/>
          </a:prstGeom>
        </p:spPr>
        <p:txBody>
          <a:bodyPr/>
          <a:lstStyle>
            <a:lvl1pPr marL="0" indent="0">
              <a:buNone/>
              <a:defRPr sz="54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dirty="0"/>
              <a:t>Click here to add title</a:t>
            </a:r>
          </a:p>
        </p:txBody>
      </p:sp>
      <p:sp>
        <p:nvSpPr>
          <p:cNvPr id="14" name="Text Placeholder 13">
            <a:extLst>
              <a:ext uri="{FF2B5EF4-FFF2-40B4-BE49-F238E27FC236}">
                <a16:creationId xmlns:a16="http://schemas.microsoft.com/office/drawing/2014/main" id="{8BD065EA-F222-E2DB-786F-2F2E6E69054F}"/>
              </a:ext>
            </a:extLst>
          </p:cNvPr>
          <p:cNvSpPr>
            <a:spLocks noGrp="1"/>
          </p:cNvSpPr>
          <p:nvPr>
            <p:ph type="body" sz="quarter" idx="11" hasCustomPrompt="1"/>
          </p:nvPr>
        </p:nvSpPr>
        <p:spPr>
          <a:xfrm>
            <a:off x="923925" y="4643438"/>
            <a:ext cx="9083675" cy="1086802"/>
          </a:xfrm>
          <a:prstGeom prst="rect">
            <a:avLst/>
          </a:prstGeom>
        </p:spPr>
        <p:txBody>
          <a:bodyPr/>
          <a:lstStyle>
            <a:lvl1pPr marL="0" indent="0">
              <a:buNone/>
              <a:defRPr sz="2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here to add subtitle</a:t>
            </a:r>
          </a:p>
        </p:txBody>
      </p:sp>
    </p:spTree>
    <p:extLst>
      <p:ext uri="{BB962C8B-B14F-4D97-AF65-F5344CB8AC3E}">
        <p14:creationId xmlns:p14="http://schemas.microsoft.com/office/powerpoint/2010/main" val="173722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FCB5-A97C-FAEB-E4D0-22919FE4D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A139A-3DEE-2327-7DAA-ACBE0BFD6F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ADC19-579D-B37C-B597-8DBF0811EE38}"/>
              </a:ext>
            </a:extLst>
          </p:cNvPr>
          <p:cNvSpPr>
            <a:spLocks noGrp="1"/>
          </p:cNvSpPr>
          <p:nvPr>
            <p:ph type="dt" sz="half" idx="10"/>
          </p:nvPr>
        </p:nvSpPr>
        <p:spPr/>
        <p:txBody>
          <a:bodyPr/>
          <a:lstStyle/>
          <a:p>
            <a:fld id="{D9150AC7-2674-4B82-8CCA-34EF877FEE85}" type="datetimeFigureOut">
              <a:rPr lang="en-US" smtClean="0"/>
              <a:t>4/23/2025</a:t>
            </a:fld>
            <a:endParaRPr lang="en-US"/>
          </a:p>
        </p:txBody>
      </p:sp>
      <p:sp>
        <p:nvSpPr>
          <p:cNvPr id="5" name="Footer Placeholder 4">
            <a:extLst>
              <a:ext uri="{FF2B5EF4-FFF2-40B4-BE49-F238E27FC236}">
                <a16:creationId xmlns:a16="http://schemas.microsoft.com/office/drawing/2014/main" id="{D0A1F1F1-D313-D951-36FC-8BA7B2B45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41A5A-0C11-BECE-B05E-73C9B0F7BCAD}"/>
              </a:ext>
            </a:extLst>
          </p:cNvPr>
          <p:cNvSpPr>
            <a:spLocks noGrp="1"/>
          </p:cNvSpPr>
          <p:nvPr>
            <p:ph type="sldNum" sz="quarter" idx="12"/>
          </p:nvPr>
        </p:nvSpPr>
        <p:spPr/>
        <p:txBody>
          <a:bodyPr/>
          <a:lstStyle/>
          <a:p>
            <a:fld id="{F6FAC344-2645-49ED-9A80-9D68EDF7840A}" type="slidenum">
              <a:rPr lang="en-US" smtClean="0"/>
              <a:t>‹#›</a:t>
            </a:fld>
            <a:endParaRPr lang="en-US"/>
          </a:p>
        </p:txBody>
      </p:sp>
    </p:spTree>
    <p:extLst>
      <p:ext uri="{BB962C8B-B14F-4D97-AF65-F5344CB8AC3E}">
        <p14:creationId xmlns:p14="http://schemas.microsoft.com/office/powerpoint/2010/main" val="237068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92ABD-EA1B-C487-F829-1556C57A1699}"/>
              </a:ext>
            </a:extLst>
          </p:cNvPr>
          <p:cNvSpPr>
            <a:spLocks noGrp="1"/>
          </p:cNvSpPr>
          <p:nvPr>
            <p:ph type="dt" sz="half" idx="10"/>
          </p:nvPr>
        </p:nvSpPr>
        <p:spPr/>
        <p:txBody>
          <a:bodyPr/>
          <a:lstStyle/>
          <a:p>
            <a:fld id="{D9150AC7-2674-4B82-8CCA-34EF877FEE85}" type="datetimeFigureOut">
              <a:rPr lang="en-US" smtClean="0"/>
              <a:t>4/23/2025</a:t>
            </a:fld>
            <a:endParaRPr lang="en-US"/>
          </a:p>
        </p:txBody>
      </p:sp>
      <p:sp>
        <p:nvSpPr>
          <p:cNvPr id="3" name="Footer Placeholder 2">
            <a:extLst>
              <a:ext uri="{FF2B5EF4-FFF2-40B4-BE49-F238E27FC236}">
                <a16:creationId xmlns:a16="http://schemas.microsoft.com/office/drawing/2014/main" id="{313C0533-9F30-541A-7BA3-674A4C5915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27771-A3D6-B3D6-BDBB-1E6B1B3A4D92}"/>
              </a:ext>
            </a:extLst>
          </p:cNvPr>
          <p:cNvSpPr>
            <a:spLocks noGrp="1"/>
          </p:cNvSpPr>
          <p:nvPr>
            <p:ph type="sldNum" sz="quarter" idx="12"/>
          </p:nvPr>
        </p:nvSpPr>
        <p:spPr/>
        <p:txBody>
          <a:bodyPr/>
          <a:lstStyle/>
          <a:p>
            <a:fld id="{F6FAC344-2645-49ED-9A80-9D68EDF7840A}" type="slidenum">
              <a:rPr lang="en-US" smtClean="0"/>
              <a:t>‹#›</a:t>
            </a:fld>
            <a:endParaRPr lang="en-US"/>
          </a:p>
        </p:txBody>
      </p:sp>
    </p:spTree>
    <p:extLst>
      <p:ext uri="{BB962C8B-B14F-4D97-AF65-F5344CB8AC3E}">
        <p14:creationId xmlns:p14="http://schemas.microsoft.com/office/powerpoint/2010/main" val="379104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5F64-727A-3C39-58D3-95F8C8CB9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64D52-9B96-4E57-BFF2-CAFDB75231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6A19A3-A0C9-B3F1-FF04-5DAED935F5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27F2F-27E7-138E-3793-5793ED58666E}"/>
              </a:ext>
            </a:extLst>
          </p:cNvPr>
          <p:cNvSpPr>
            <a:spLocks noGrp="1"/>
          </p:cNvSpPr>
          <p:nvPr>
            <p:ph type="dt" sz="half" idx="10"/>
          </p:nvPr>
        </p:nvSpPr>
        <p:spPr/>
        <p:txBody>
          <a:bodyPr/>
          <a:lstStyle/>
          <a:p>
            <a:fld id="{C4CFAF40-4D80-4D9E-BABA-E039439798E1}" type="datetimeFigureOut">
              <a:rPr lang="en-US" smtClean="0"/>
              <a:t>4/23/2025</a:t>
            </a:fld>
            <a:endParaRPr lang="en-US" dirty="0"/>
          </a:p>
        </p:txBody>
      </p:sp>
      <p:sp>
        <p:nvSpPr>
          <p:cNvPr id="6" name="Footer Placeholder 5">
            <a:extLst>
              <a:ext uri="{FF2B5EF4-FFF2-40B4-BE49-F238E27FC236}">
                <a16:creationId xmlns:a16="http://schemas.microsoft.com/office/drawing/2014/main" id="{B5C07D4A-6219-4EA6-2C8A-4DE1BD6766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CB57EB-E3E2-246D-41D8-5E252003C62A}"/>
              </a:ext>
            </a:extLst>
          </p:cNvPr>
          <p:cNvSpPr>
            <a:spLocks noGrp="1"/>
          </p:cNvSpPr>
          <p:nvPr>
            <p:ph type="sldNum" sz="quarter" idx="12"/>
          </p:nvPr>
        </p:nvSpPr>
        <p:spPr/>
        <p:txBody>
          <a:bodyPr/>
          <a:lstStyle/>
          <a:p>
            <a:fld id="{B8767D01-D7A6-4CAC-9F5E-5ED440BB4E09}" type="slidenum">
              <a:rPr lang="en-US" smtClean="0"/>
              <a:t>‹#›</a:t>
            </a:fld>
            <a:endParaRPr lang="en-US" dirty="0"/>
          </a:p>
        </p:txBody>
      </p:sp>
    </p:spTree>
    <p:extLst>
      <p:ext uri="{BB962C8B-B14F-4D97-AF65-F5344CB8AC3E}">
        <p14:creationId xmlns:p14="http://schemas.microsoft.com/office/powerpoint/2010/main" val="265497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55052B-1BD6-9467-7DA0-BA6171DEC8ED}"/>
              </a:ext>
            </a:extLst>
          </p:cNvPr>
          <p:cNvSpPr>
            <a:spLocks noGrp="1"/>
          </p:cNvSpPr>
          <p:nvPr>
            <p:ph type="body" sz="quarter" idx="10" hasCustomPrompt="1"/>
          </p:nvPr>
        </p:nvSpPr>
        <p:spPr>
          <a:xfrm>
            <a:off x="1645602" y="5292725"/>
            <a:ext cx="2834957" cy="457836"/>
          </a:xfrm>
          <a:prstGeom prst="rect">
            <a:avLst/>
          </a:prstGeom>
        </p:spPr>
        <p:txBody>
          <a:bodyPr anchor="t"/>
          <a:lstStyle>
            <a:lvl1pPr marL="0" indent="0">
              <a:buNone/>
              <a:defRPr sz="2400" b="1" i="1"/>
            </a:lvl1pPr>
          </a:lstStyle>
          <a:p>
            <a:pPr lvl="0"/>
            <a:r>
              <a:rPr lang="en-US" dirty="0" err="1"/>
              <a:t>facs.org</a:t>
            </a:r>
            <a:r>
              <a:rPr lang="en-US" dirty="0"/>
              <a:t>/</a:t>
            </a:r>
            <a:r>
              <a:rPr lang="en-US" dirty="0" err="1"/>
              <a:t>loremipsum</a:t>
            </a:r>
            <a:endParaRPr lang="en-US" dirty="0"/>
          </a:p>
        </p:txBody>
      </p:sp>
      <p:sp>
        <p:nvSpPr>
          <p:cNvPr id="9" name="Text Placeholder 5">
            <a:extLst>
              <a:ext uri="{FF2B5EF4-FFF2-40B4-BE49-F238E27FC236}">
                <a16:creationId xmlns:a16="http://schemas.microsoft.com/office/drawing/2014/main" id="{D7006DB2-8A85-1FBC-A6C9-9747B2DD5A73}"/>
              </a:ext>
            </a:extLst>
          </p:cNvPr>
          <p:cNvSpPr>
            <a:spLocks noGrp="1"/>
          </p:cNvSpPr>
          <p:nvPr>
            <p:ph type="body" sz="quarter" idx="11" hasCustomPrompt="1"/>
          </p:nvPr>
        </p:nvSpPr>
        <p:spPr>
          <a:xfrm>
            <a:off x="5760403" y="5292726"/>
            <a:ext cx="2123758" cy="457836"/>
          </a:xfrm>
          <a:prstGeom prst="rect">
            <a:avLst/>
          </a:prstGeom>
        </p:spPr>
        <p:txBody>
          <a:bodyPr anchor="t"/>
          <a:lstStyle>
            <a:lvl1pPr marL="0" indent="0">
              <a:buNone/>
              <a:defRPr sz="2400" b="0" i="0"/>
            </a:lvl1pPr>
          </a:lstStyle>
          <a:p>
            <a:pPr lvl="0"/>
            <a:r>
              <a:rPr lang="en-US" dirty="0"/>
              <a:t>Page Name</a:t>
            </a:r>
          </a:p>
        </p:txBody>
      </p:sp>
      <p:sp>
        <p:nvSpPr>
          <p:cNvPr id="12" name="Text Placeholder 5">
            <a:extLst>
              <a:ext uri="{FF2B5EF4-FFF2-40B4-BE49-F238E27FC236}">
                <a16:creationId xmlns:a16="http://schemas.microsoft.com/office/drawing/2014/main" id="{7CF7E7BB-5330-B0B1-3637-6180EFE83B75}"/>
              </a:ext>
            </a:extLst>
          </p:cNvPr>
          <p:cNvSpPr>
            <a:spLocks noGrp="1"/>
          </p:cNvSpPr>
          <p:nvPr>
            <p:ph type="body" sz="quarter" idx="12" hasCustomPrompt="1"/>
          </p:nvPr>
        </p:nvSpPr>
        <p:spPr>
          <a:xfrm>
            <a:off x="8859203" y="5292725"/>
            <a:ext cx="2123758" cy="457836"/>
          </a:xfrm>
          <a:prstGeom prst="rect">
            <a:avLst/>
          </a:prstGeom>
        </p:spPr>
        <p:txBody>
          <a:bodyPr anchor="t"/>
          <a:lstStyle>
            <a:lvl1pPr marL="0" indent="0">
              <a:buNone/>
              <a:defRPr sz="2400" b="0" i="0"/>
            </a:lvl1pPr>
          </a:lstStyle>
          <a:p>
            <a:pPr lvl="0"/>
            <a:r>
              <a:rPr lang="en-US" dirty="0"/>
              <a:t>@handle</a:t>
            </a:r>
          </a:p>
        </p:txBody>
      </p:sp>
      <p:sp>
        <p:nvSpPr>
          <p:cNvPr id="14" name="Text Placeholder 13">
            <a:extLst>
              <a:ext uri="{FF2B5EF4-FFF2-40B4-BE49-F238E27FC236}">
                <a16:creationId xmlns:a16="http://schemas.microsoft.com/office/drawing/2014/main" id="{9350C3A8-2F01-B4B4-E92B-4CEA3856EA53}"/>
              </a:ext>
            </a:extLst>
          </p:cNvPr>
          <p:cNvSpPr>
            <a:spLocks noGrp="1"/>
          </p:cNvSpPr>
          <p:nvPr>
            <p:ph type="body" sz="quarter" idx="13" hasCustomPrompt="1"/>
          </p:nvPr>
        </p:nvSpPr>
        <p:spPr>
          <a:xfrm>
            <a:off x="3947319" y="2367598"/>
            <a:ext cx="4297362" cy="355600"/>
          </a:xfrm>
          <a:prstGeom prst="rect">
            <a:avLst/>
          </a:prstGeom>
        </p:spPr>
        <p:txBody>
          <a:bodyPr/>
          <a:lstStyle>
            <a:lvl1pPr marL="0" indent="0" algn="ctr">
              <a:buNone/>
              <a:defRPr sz="1800"/>
            </a:lvl1pPr>
          </a:lstStyle>
          <a:p>
            <a:pPr lvl="0"/>
            <a:r>
              <a:rPr lang="en-US" dirty="0"/>
              <a:t>Add your call to action</a:t>
            </a:r>
          </a:p>
        </p:txBody>
      </p:sp>
      <p:sp>
        <p:nvSpPr>
          <p:cNvPr id="16" name="Picture Placeholder 15">
            <a:extLst>
              <a:ext uri="{FF2B5EF4-FFF2-40B4-BE49-F238E27FC236}">
                <a16:creationId xmlns:a16="http://schemas.microsoft.com/office/drawing/2014/main" id="{EF0F5F36-C8E3-6A71-8A08-A9D4C7445828}"/>
              </a:ext>
            </a:extLst>
          </p:cNvPr>
          <p:cNvSpPr>
            <a:spLocks noGrp="1"/>
          </p:cNvSpPr>
          <p:nvPr>
            <p:ph type="pic" sz="quarter" idx="14" hasCustomPrompt="1"/>
          </p:nvPr>
        </p:nvSpPr>
        <p:spPr>
          <a:xfrm>
            <a:off x="5343525" y="2824163"/>
            <a:ext cx="1524000" cy="1514475"/>
          </a:xfrm>
          <a:prstGeom prst="rect">
            <a:avLst/>
          </a:prstGeom>
        </p:spPr>
        <p:txBody>
          <a:bodyPr/>
          <a:lstStyle>
            <a:lvl1pPr marL="0" indent="0">
              <a:buNone/>
              <a:defRPr/>
            </a:lvl1pPr>
          </a:lstStyle>
          <a:p>
            <a:r>
              <a:rPr lang="en-US" dirty="0"/>
              <a:t>Click to insert QR code</a:t>
            </a:r>
          </a:p>
        </p:txBody>
      </p:sp>
    </p:spTree>
    <p:extLst>
      <p:ext uri="{BB962C8B-B14F-4D97-AF65-F5344CB8AC3E}">
        <p14:creationId xmlns:p14="http://schemas.microsoft.com/office/powerpoint/2010/main" val="54505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a:xfrm>
            <a:off x="838200" y="537845"/>
            <a:ext cx="10515600" cy="735143"/>
          </a:xfrm>
        </p:spPr>
        <p:txBody>
          <a:bodyPr>
            <a:normAutofit/>
          </a:bodyPr>
          <a:lstStyle>
            <a:lvl1pPr>
              <a:defRPr sz="3600"/>
            </a:lvl1p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endParaRPr lang="en-US" dirty="0"/>
          </a:p>
        </p:txBody>
      </p:sp>
      <p:sp>
        <p:nvSpPr>
          <p:cNvPr id="8" name="Text Placeholder 7">
            <a:extLst>
              <a:ext uri="{FF2B5EF4-FFF2-40B4-BE49-F238E27FC236}">
                <a16:creationId xmlns:a16="http://schemas.microsoft.com/office/drawing/2014/main" id="{B78372B0-7D8D-781B-3D11-3CE06868F7F1}"/>
              </a:ext>
            </a:extLst>
          </p:cNvPr>
          <p:cNvSpPr>
            <a:spLocks noGrp="1"/>
          </p:cNvSpPr>
          <p:nvPr>
            <p:ph type="body" sz="quarter" idx="11" hasCustomPrompt="1"/>
          </p:nvPr>
        </p:nvSpPr>
        <p:spPr>
          <a:xfrm>
            <a:off x="838200" y="1371600"/>
            <a:ext cx="10515600" cy="573741"/>
          </a:xfrm>
          <a:prstGeom prst="rect">
            <a:avLst/>
          </a:prstGeom>
        </p:spPr>
        <p:txBody>
          <a:bodyPr/>
          <a:lstStyle>
            <a:lvl1pPr marL="0" indent="0">
              <a:buNone/>
              <a:defRPr>
                <a:solidFill>
                  <a:schemeClr val="accent3"/>
                </a:solidFill>
              </a:defRPr>
            </a:lvl1pPr>
          </a:lstStyle>
          <a:p>
            <a:pPr lvl="0"/>
            <a:r>
              <a:rPr lang="en-US" dirty="0"/>
              <a:t>Click to add subtitle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2043953"/>
            <a:ext cx="10515600" cy="4186391"/>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7941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a:xfrm>
            <a:off x="838200" y="537845"/>
            <a:ext cx="10515600" cy="726179"/>
          </a:xfrm>
        </p:spPr>
        <p:txBody>
          <a:bodyPr>
            <a:normAutofit/>
          </a:bodyPr>
          <a:lstStyle>
            <a:lvl1pPr>
              <a:defRPr sz="3600"/>
            </a:lvl1p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endParaRPr lang="en-US" dirty="0"/>
          </a:p>
        </p:txBody>
      </p:sp>
      <p:sp>
        <p:nvSpPr>
          <p:cNvPr id="8" name="Text Placeholder 7">
            <a:extLst>
              <a:ext uri="{FF2B5EF4-FFF2-40B4-BE49-F238E27FC236}">
                <a16:creationId xmlns:a16="http://schemas.microsoft.com/office/drawing/2014/main" id="{B78372B0-7D8D-781B-3D11-3CE06868F7F1}"/>
              </a:ext>
            </a:extLst>
          </p:cNvPr>
          <p:cNvSpPr>
            <a:spLocks noGrp="1"/>
          </p:cNvSpPr>
          <p:nvPr>
            <p:ph type="body" sz="quarter" idx="11" hasCustomPrompt="1"/>
          </p:nvPr>
        </p:nvSpPr>
        <p:spPr>
          <a:xfrm>
            <a:off x="838200" y="1371601"/>
            <a:ext cx="10515600" cy="457200"/>
          </a:xfrm>
          <a:prstGeom prst="rect">
            <a:avLst/>
          </a:prstGeom>
        </p:spPr>
        <p:txBody>
          <a:bodyPr/>
          <a:lstStyle>
            <a:lvl1pPr marL="0" indent="0">
              <a:buNone/>
              <a:defRPr>
                <a:solidFill>
                  <a:schemeClr val="accent3"/>
                </a:solidFill>
              </a:defRPr>
            </a:lvl1pPr>
          </a:lstStyle>
          <a:p>
            <a:pPr lvl="0"/>
            <a:r>
              <a:rPr lang="en-US" dirty="0"/>
              <a:t>Click to add subtitle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936378"/>
            <a:ext cx="4973320" cy="4293966"/>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0A58265B-705C-58EA-99A7-376ACA53E42F}"/>
              </a:ext>
            </a:extLst>
          </p:cNvPr>
          <p:cNvSpPr>
            <a:spLocks noGrp="1"/>
          </p:cNvSpPr>
          <p:nvPr>
            <p:ph type="body" sz="quarter" idx="13"/>
          </p:nvPr>
        </p:nvSpPr>
        <p:spPr>
          <a:xfrm>
            <a:off x="6380480" y="1936378"/>
            <a:ext cx="4973320" cy="4293966"/>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0228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ntent_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a:xfrm>
            <a:off x="838200" y="537846"/>
            <a:ext cx="10515600" cy="690320"/>
          </a:xfrm>
        </p:spPr>
        <p:txBody>
          <a:bodyPr>
            <a:normAutofit/>
          </a:bodyPr>
          <a:lstStyle>
            <a:lvl1pPr>
              <a:defRPr sz="3600"/>
            </a:lvl1p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endParaRPr lang="en-US" dirty="0"/>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344707"/>
            <a:ext cx="10515600" cy="4885638"/>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2971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_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a:xfrm>
            <a:off x="838200" y="537846"/>
            <a:ext cx="10515600" cy="690320"/>
          </a:xfrm>
        </p:spPr>
        <p:txBody>
          <a:bodyPr>
            <a:normAutofit/>
          </a:bodyPr>
          <a:lstStyle>
            <a:lvl1pPr>
              <a:defRPr sz="3600"/>
            </a:lvl1p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endParaRPr lang="en-US" dirty="0"/>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362635"/>
            <a:ext cx="4973320" cy="4867710"/>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0A58265B-705C-58EA-99A7-376ACA53E42F}"/>
              </a:ext>
            </a:extLst>
          </p:cNvPr>
          <p:cNvSpPr>
            <a:spLocks noGrp="1"/>
          </p:cNvSpPr>
          <p:nvPr>
            <p:ph type="body" sz="quarter" idx="13"/>
          </p:nvPr>
        </p:nvSpPr>
        <p:spPr>
          <a:xfrm>
            <a:off x="6380480" y="1371601"/>
            <a:ext cx="4973320" cy="4858744"/>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0073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7C12-0B31-F446-A0B9-6062FDE5E8D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1D6F3B5-036E-0B4B-A1AA-BE02DFB566BD}"/>
              </a:ext>
            </a:extLst>
          </p:cNvPr>
          <p:cNvSpPr>
            <a:spLocks noGrp="1"/>
          </p:cNvSpPr>
          <p:nvPr>
            <p:ph idx="1"/>
          </p:nvPr>
        </p:nvSpPr>
        <p:spPr>
          <a:xfrm>
            <a:off x="609600" y="1600201"/>
            <a:ext cx="10972800" cy="4368800"/>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29157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989AC13-2AD0-D14A-9AAE-20FA58713CE0}"/>
              </a:ext>
            </a:extLst>
          </p:cNvPr>
          <p:cNvSpPr>
            <a:spLocks noGrp="1"/>
          </p:cNvSpPr>
          <p:nvPr>
            <p:ph type="body" sz="quarter" idx="13" hasCustomPrompt="1"/>
          </p:nvPr>
        </p:nvSpPr>
        <p:spPr>
          <a:xfrm>
            <a:off x="826813" y="1193616"/>
            <a:ext cx="10464800" cy="548123"/>
          </a:xfrm>
          <a:prstGeom prst="rect">
            <a:avLst/>
          </a:prstGeom>
        </p:spPr>
        <p:txBody>
          <a:bodyPr/>
          <a:lstStyle>
            <a:lvl1pPr marL="0" indent="0">
              <a:buFontTx/>
              <a:buNone/>
              <a:defRPr sz="2667" b="1" i="0" baseline="0">
                <a:solidFill>
                  <a:schemeClr val="bg2">
                    <a:lumMod val="50000"/>
                  </a:schemeClr>
                </a:solidFill>
                <a:latin typeface="Calibri" panose="020F0502020204030204" pitchFamily="34" charset="0"/>
                <a:cs typeface="Calibri" panose="020F0502020204030204" pitchFamily="34" charset="0"/>
              </a:defRPr>
            </a:lvl1pPr>
            <a:lvl2pPr marL="609570" indent="0">
              <a:buFontTx/>
              <a:buNone/>
              <a:defRPr sz="2133" baseline="0">
                <a:latin typeface="Minion Pro SmBd" panose="02040503050201020203" pitchFamily="18" charset="0"/>
              </a:defRPr>
            </a:lvl2pPr>
            <a:lvl3pPr marL="1219140" indent="0">
              <a:buFontTx/>
              <a:buNone/>
              <a:defRPr sz="2133" baseline="0">
                <a:latin typeface="Minion Pro SmBd" panose="02040503050201020203" pitchFamily="18" charset="0"/>
              </a:defRPr>
            </a:lvl3pPr>
            <a:lvl4pPr marL="1828709" indent="0">
              <a:buFontTx/>
              <a:buNone/>
              <a:defRPr sz="2133" baseline="0">
                <a:latin typeface="Minion Pro SmBd" panose="02040503050201020203" pitchFamily="18" charset="0"/>
              </a:defRPr>
            </a:lvl4pPr>
            <a:lvl5pPr marL="2438278" indent="0">
              <a:buFontTx/>
              <a:buNone/>
              <a:defRPr sz="2133" baseline="0">
                <a:latin typeface="Minion Pro SmBd" panose="02040503050201020203" pitchFamily="18" charset="0"/>
              </a:defRPr>
            </a:lvl5pPr>
          </a:lstStyle>
          <a:p>
            <a:pPr lvl="0"/>
            <a:r>
              <a:rPr lang="en-US" dirty="0"/>
              <a:t>Click to edit title</a:t>
            </a:r>
          </a:p>
        </p:txBody>
      </p:sp>
      <p:sp>
        <p:nvSpPr>
          <p:cNvPr id="8" name="Text Placeholder 12">
            <a:extLst>
              <a:ext uri="{FF2B5EF4-FFF2-40B4-BE49-F238E27FC236}">
                <a16:creationId xmlns:a16="http://schemas.microsoft.com/office/drawing/2014/main" id="{92275A4D-E563-244F-A839-638981B3EC74}"/>
              </a:ext>
            </a:extLst>
          </p:cNvPr>
          <p:cNvSpPr>
            <a:spLocks noGrp="1"/>
          </p:cNvSpPr>
          <p:nvPr>
            <p:ph type="body" sz="quarter" idx="14" hasCustomPrompt="1"/>
          </p:nvPr>
        </p:nvSpPr>
        <p:spPr>
          <a:xfrm>
            <a:off x="826813" y="1891229"/>
            <a:ext cx="4964387" cy="4325731"/>
          </a:xfrm>
          <a:prstGeom prst="rect">
            <a:avLst/>
          </a:prstGeom>
        </p:spPr>
        <p:txBody>
          <a:bodyPr/>
          <a:lstStyle>
            <a:lvl1pPr marL="0" indent="0">
              <a:buFontTx/>
              <a:buNone/>
              <a:defRPr sz="1600" baseline="0">
                <a:solidFill>
                  <a:schemeClr val="tx1">
                    <a:lumMod val="95000"/>
                    <a:lumOff val="5000"/>
                  </a:schemeClr>
                </a:solidFill>
                <a:latin typeface="Calibri" panose="020F0502020204030204" pitchFamily="34" charset="0"/>
                <a:cs typeface="Calibri" panose="020F0502020204030204" pitchFamily="34" charset="0"/>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r>
              <a:rPr lang="en-US" dirty="0"/>
              <a:t>Click to add body copy</a:t>
            </a:r>
          </a:p>
        </p:txBody>
      </p:sp>
      <p:sp>
        <p:nvSpPr>
          <p:cNvPr id="9" name="Title 1">
            <a:extLst>
              <a:ext uri="{FF2B5EF4-FFF2-40B4-BE49-F238E27FC236}">
                <a16:creationId xmlns:a16="http://schemas.microsoft.com/office/drawing/2014/main" id="{A2B393DE-063E-D048-B167-2E68EB8F3BEB}"/>
              </a:ext>
            </a:extLst>
          </p:cNvPr>
          <p:cNvSpPr>
            <a:spLocks noGrp="1"/>
          </p:cNvSpPr>
          <p:nvPr>
            <p:ph type="ctrTitle" hasCustomPrompt="1"/>
          </p:nvPr>
        </p:nvSpPr>
        <p:spPr>
          <a:xfrm>
            <a:off x="812800" y="279402"/>
            <a:ext cx="10464800" cy="791959"/>
          </a:xfrm>
          <a:prstGeom prst="rect">
            <a:avLst/>
          </a:prstGeom>
        </p:spPr>
        <p:txBody>
          <a:bodyPr anchor="b"/>
          <a:lstStyle>
            <a:lvl1pPr algn="l">
              <a:defRPr sz="3733" b="1" i="0" spc="67" baseline="0">
                <a:solidFill>
                  <a:srgbClr val="0E2246"/>
                </a:solidFill>
                <a:latin typeface="Whitney Semibold" pitchFamily="2" charset="0"/>
                <a:cs typeface="Arial" panose="020B0604020202020204" pitchFamily="34" charset="0"/>
              </a:defRPr>
            </a:lvl1pPr>
          </a:lstStyle>
          <a:p>
            <a:r>
              <a:rPr lang="en-US" dirty="0"/>
              <a:t>Slide Title</a:t>
            </a:r>
          </a:p>
        </p:txBody>
      </p:sp>
      <p:sp>
        <p:nvSpPr>
          <p:cNvPr id="10" name="Text Placeholder 12">
            <a:extLst>
              <a:ext uri="{FF2B5EF4-FFF2-40B4-BE49-F238E27FC236}">
                <a16:creationId xmlns:a16="http://schemas.microsoft.com/office/drawing/2014/main" id="{7A88CB4C-BE82-8E45-B810-61BCF8CC3057}"/>
              </a:ext>
            </a:extLst>
          </p:cNvPr>
          <p:cNvSpPr>
            <a:spLocks noGrp="1"/>
          </p:cNvSpPr>
          <p:nvPr>
            <p:ph type="body" sz="quarter" idx="15" hasCustomPrompt="1"/>
          </p:nvPr>
        </p:nvSpPr>
        <p:spPr>
          <a:xfrm>
            <a:off x="6302520" y="1891229"/>
            <a:ext cx="4964387" cy="4325731"/>
          </a:xfrm>
          <a:prstGeom prst="rect">
            <a:avLst/>
          </a:prstGeom>
        </p:spPr>
        <p:txBody>
          <a:bodyPr/>
          <a:lstStyle>
            <a:lvl1pPr marL="0" indent="0">
              <a:buFontTx/>
              <a:buNone/>
              <a:defRPr sz="1600" baseline="0">
                <a:solidFill>
                  <a:schemeClr val="tx1">
                    <a:lumMod val="95000"/>
                    <a:lumOff val="5000"/>
                  </a:schemeClr>
                </a:solidFill>
                <a:latin typeface="Calibri" panose="020F0502020204030204" pitchFamily="34" charset="0"/>
                <a:cs typeface="Calibri" panose="020F0502020204030204" pitchFamily="34" charset="0"/>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r>
              <a:rPr lang="en-US" dirty="0"/>
              <a:t>Click to add body copy</a:t>
            </a:r>
          </a:p>
        </p:txBody>
      </p:sp>
    </p:spTree>
    <p:extLst>
      <p:ext uri="{BB962C8B-B14F-4D97-AF65-F5344CB8AC3E}">
        <p14:creationId xmlns:p14="http://schemas.microsoft.com/office/powerpoint/2010/main" val="45288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F7FCA325-BF42-0CE7-51F4-0FB1B0B90B95}"/>
              </a:ext>
            </a:extLst>
          </p:cNvPr>
          <p:cNvSpPr>
            <a:spLocks noGrp="1"/>
          </p:cNvSpPr>
          <p:nvPr>
            <p:ph type="body" sz="quarter" idx="10" hasCustomPrompt="1"/>
          </p:nvPr>
        </p:nvSpPr>
        <p:spPr>
          <a:xfrm>
            <a:off x="1554162" y="1331278"/>
            <a:ext cx="9083675" cy="1563687"/>
          </a:xfrm>
          <a:prstGeom prst="rect">
            <a:avLst/>
          </a:prstGeom>
        </p:spPr>
        <p:txBody>
          <a:bodyPr/>
          <a:lstStyle>
            <a:lvl1pPr marL="0" indent="0" algn="ctr">
              <a:buNone/>
              <a:defRPr sz="54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dirty="0"/>
              <a:t>Click here to add title</a:t>
            </a:r>
          </a:p>
        </p:txBody>
      </p:sp>
      <p:sp>
        <p:nvSpPr>
          <p:cNvPr id="10" name="Text Placeholder 13">
            <a:extLst>
              <a:ext uri="{FF2B5EF4-FFF2-40B4-BE49-F238E27FC236}">
                <a16:creationId xmlns:a16="http://schemas.microsoft.com/office/drawing/2014/main" id="{AB055AB7-D677-7839-661C-04C531056EE2}"/>
              </a:ext>
            </a:extLst>
          </p:cNvPr>
          <p:cNvSpPr>
            <a:spLocks noGrp="1"/>
          </p:cNvSpPr>
          <p:nvPr>
            <p:ph type="body" sz="quarter" idx="11" hasCustomPrompt="1"/>
          </p:nvPr>
        </p:nvSpPr>
        <p:spPr>
          <a:xfrm>
            <a:off x="1554161" y="3175159"/>
            <a:ext cx="9083675" cy="1086802"/>
          </a:xfrm>
          <a:prstGeom prst="rect">
            <a:avLst/>
          </a:prstGeom>
        </p:spPr>
        <p:txBody>
          <a:bodyPr/>
          <a:lstStyle>
            <a:lvl1pPr marL="0" indent="0" algn="ctr">
              <a:buNone/>
              <a:defRPr sz="2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here to add subtitle</a:t>
            </a:r>
          </a:p>
        </p:txBody>
      </p:sp>
    </p:spTree>
    <p:extLst>
      <p:ext uri="{BB962C8B-B14F-4D97-AF65-F5344CB8AC3E}">
        <p14:creationId xmlns:p14="http://schemas.microsoft.com/office/powerpoint/2010/main" val="216003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C706C3A-0105-9A96-5616-B6CC6743FCAA}"/>
              </a:ext>
            </a:extLst>
          </p:cNvPr>
          <p:cNvSpPr>
            <a:spLocks noGrp="1"/>
          </p:cNvSpPr>
          <p:nvPr>
            <p:ph type="body" sz="quarter" idx="10" hasCustomPrompt="1"/>
          </p:nvPr>
        </p:nvSpPr>
        <p:spPr>
          <a:xfrm>
            <a:off x="944563" y="2163763"/>
            <a:ext cx="10037762" cy="639762"/>
          </a:xfrm>
          <a:prstGeom prst="rect">
            <a:avLst/>
          </a:prstGeom>
        </p:spPr>
        <p:txBody>
          <a:bodyPr/>
          <a:lstStyle>
            <a:lvl1pPr marL="0" indent="0">
              <a:buNone/>
              <a:defRPr sz="36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callout title</a:t>
            </a:r>
          </a:p>
        </p:txBody>
      </p:sp>
      <p:sp>
        <p:nvSpPr>
          <p:cNvPr id="12" name="Text Placeholder 11">
            <a:extLst>
              <a:ext uri="{FF2B5EF4-FFF2-40B4-BE49-F238E27FC236}">
                <a16:creationId xmlns:a16="http://schemas.microsoft.com/office/drawing/2014/main" id="{1EE45D68-EE69-7DD5-21F3-1063A35A84A5}"/>
              </a:ext>
            </a:extLst>
          </p:cNvPr>
          <p:cNvSpPr>
            <a:spLocks noGrp="1"/>
          </p:cNvSpPr>
          <p:nvPr>
            <p:ph type="body" sz="quarter" idx="11" hasCustomPrompt="1"/>
          </p:nvPr>
        </p:nvSpPr>
        <p:spPr>
          <a:xfrm>
            <a:off x="944563" y="2986723"/>
            <a:ext cx="10037762" cy="253047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important body text</a:t>
            </a:r>
          </a:p>
        </p:txBody>
      </p:sp>
    </p:spTree>
    <p:extLst>
      <p:ext uri="{BB962C8B-B14F-4D97-AF65-F5344CB8AC3E}">
        <p14:creationId xmlns:p14="http://schemas.microsoft.com/office/powerpoint/2010/main" val="25526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a:xfrm>
            <a:off x="838200" y="537845"/>
            <a:ext cx="10515600" cy="735143"/>
          </a:xfrm>
        </p:spPr>
        <p:txBody>
          <a:bodyPr>
            <a:normAutofit/>
          </a:bodyPr>
          <a:lstStyle>
            <a:lvl1pPr>
              <a:defRPr sz="3600"/>
            </a:lvl1p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8" name="Text Placeholder 7">
            <a:extLst>
              <a:ext uri="{FF2B5EF4-FFF2-40B4-BE49-F238E27FC236}">
                <a16:creationId xmlns:a16="http://schemas.microsoft.com/office/drawing/2014/main" id="{B78372B0-7D8D-781B-3D11-3CE06868F7F1}"/>
              </a:ext>
            </a:extLst>
          </p:cNvPr>
          <p:cNvSpPr>
            <a:spLocks noGrp="1"/>
          </p:cNvSpPr>
          <p:nvPr>
            <p:ph type="body" sz="quarter" idx="11" hasCustomPrompt="1"/>
          </p:nvPr>
        </p:nvSpPr>
        <p:spPr>
          <a:xfrm>
            <a:off x="838200" y="1371600"/>
            <a:ext cx="10515600" cy="573741"/>
          </a:xfrm>
          <a:prstGeom prst="rect">
            <a:avLst/>
          </a:prstGeom>
        </p:spPr>
        <p:txBody>
          <a:bodyPr/>
          <a:lstStyle>
            <a:lvl1pPr marL="0" indent="0">
              <a:buNone/>
              <a:defRPr>
                <a:solidFill>
                  <a:schemeClr val="accent3"/>
                </a:solidFill>
              </a:defRPr>
            </a:lvl1pPr>
          </a:lstStyle>
          <a:p>
            <a:pPr lvl="0"/>
            <a:r>
              <a:rPr lang="en-US" dirty="0"/>
              <a:t>Click to add subtitle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2043953"/>
            <a:ext cx="10515600" cy="4186391"/>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878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a:xfrm>
            <a:off x="838200" y="537845"/>
            <a:ext cx="10515600" cy="726179"/>
          </a:xfrm>
        </p:spPr>
        <p:txBody>
          <a:bodyPr>
            <a:normAutofit/>
          </a:bodyPr>
          <a:lstStyle>
            <a:lvl1pPr>
              <a:defRPr sz="3600"/>
            </a:lvl1p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8" name="Text Placeholder 7">
            <a:extLst>
              <a:ext uri="{FF2B5EF4-FFF2-40B4-BE49-F238E27FC236}">
                <a16:creationId xmlns:a16="http://schemas.microsoft.com/office/drawing/2014/main" id="{B78372B0-7D8D-781B-3D11-3CE06868F7F1}"/>
              </a:ext>
            </a:extLst>
          </p:cNvPr>
          <p:cNvSpPr>
            <a:spLocks noGrp="1"/>
          </p:cNvSpPr>
          <p:nvPr>
            <p:ph type="body" sz="quarter" idx="11" hasCustomPrompt="1"/>
          </p:nvPr>
        </p:nvSpPr>
        <p:spPr>
          <a:xfrm>
            <a:off x="838200" y="1371601"/>
            <a:ext cx="10515600" cy="457200"/>
          </a:xfrm>
          <a:prstGeom prst="rect">
            <a:avLst/>
          </a:prstGeom>
        </p:spPr>
        <p:txBody>
          <a:bodyPr/>
          <a:lstStyle>
            <a:lvl1pPr marL="0" indent="0">
              <a:buNone/>
              <a:defRPr>
                <a:solidFill>
                  <a:schemeClr val="accent3"/>
                </a:solidFill>
              </a:defRPr>
            </a:lvl1pPr>
          </a:lstStyle>
          <a:p>
            <a:pPr lvl="0"/>
            <a:r>
              <a:rPr lang="en-US" dirty="0"/>
              <a:t>Click to add subtitle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936378"/>
            <a:ext cx="4973320" cy="4293966"/>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0A58265B-705C-58EA-99A7-376ACA53E42F}"/>
              </a:ext>
            </a:extLst>
          </p:cNvPr>
          <p:cNvSpPr>
            <a:spLocks noGrp="1"/>
          </p:cNvSpPr>
          <p:nvPr>
            <p:ph type="body" sz="quarter" idx="13"/>
          </p:nvPr>
        </p:nvSpPr>
        <p:spPr>
          <a:xfrm>
            <a:off x="6380480" y="1936378"/>
            <a:ext cx="4973320" cy="4293966"/>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74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ntent_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a:xfrm>
            <a:off x="838200" y="537846"/>
            <a:ext cx="10515600" cy="690320"/>
          </a:xfrm>
        </p:spPr>
        <p:txBody>
          <a:bodyPr>
            <a:normAutofit/>
          </a:bodyPr>
          <a:lstStyle>
            <a:lvl1pPr>
              <a:defRPr sz="3600"/>
            </a:lvl1p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344707"/>
            <a:ext cx="10515600" cy="4885638"/>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115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a:xfrm>
            <a:off x="838200" y="537846"/>
            <a:ext cx="10515600" cy="690320"/>
          </a:xfrm>
        </p:spPr>
        <p:txBody>
          <a:bodyPr>
            <a:normAutofit/>
          </a:bodyPr>
          <a:lstStyle>
            <a:lvl1pPr>
              <a:defRPr sz="3600"/>
            </a:lvl1p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362635"/>
            <a:ext cx="4973320" cy="4867710"/>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0A58265B-705C-58EA-99A7-376ACA53E42F}"/>
              </a:ext>
            </a:extLst>
          </p:cNvPr>
          <p:cNvSpPr>
            <a:spLocks noGrp="1"/>
          </p:cNvSpPr>
          <p:nvPr>
            <p:ph type="body" sz="quarter" idx="13"/>
          </p:nvPr>
        </p:nvSpPr>
        <p:spPr>
          <a:xfrm>
            <a:off x="6380480" y="1371601"/>
            <a:ext cx="4973320" cy="4858744"/>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756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27C2-EB5A-9AF7-A8E5-DA4523BCA2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088213-8F80-7A85-354D-75B03730E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9556B7-0AF5-9868-8D4E-FB211ED2A6B8}"/>
              </a:ext>
            </a:extLst>
          </p:cNvPr>
          <p:cNvSpPr>
            <a:spLocks noGrp="1"/>
          </p:cNvSpPr>
          <p:nvPr>
            <p:ph type="dt" sz="half" idx="10"/>
          </p:nvPr>
        </p:nvSpPr>
        <p:spPr/>
        <p:txBody>
          <a:bodyPr/>
          <a:lstStyle/>
          <a:p>
            <a:fld id="{D9150AC7-2674-4B82-8CCA-34EF877FEE85}" type="datetimeFigureOut">
              <a:rPr lang="en-US" smtClean="0"/>
              <a:t>4/23/2025</a:t>
            </a:fld>
            <a:endParaRPr lang="en-US"/>
          </a:p>
        </p:txBody>
      </p:sp>
      <p:sp>
        <p:nvSpPr>
          <p:cNvPr id="5" name="Footer Placeholder 4">
            <a:extLst>
              <a:ext uri="{FF2B5EF4-FFF2-40B4-BE49-F238E27FC236}">
                <a16:creationId xmlns:a16="http://schemas.microsoft.com/office/drawing/2014/main" id="{85E4C4E7-8EE3-0F65-69BA-44F2F7151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1414A-493F-7D14-8DB7-953A3DF8C66E}"/>
              </a:ext>
            </a:extLst>
          </p:cNvPr>
          <p:cNvSpPr>
            <a:spLocks noGrp="1"/>
          </p:cNvSpPr>
          <p:nvPr>
            <p:ph type="sldNum" sz="quarter" idx="12"/>
          </p:nvPr>
        </p:nvSpPr>
        <p:spPr/>
        <p:txBody>
          <a:bodyPr/>
          <a:lstStyle/>
          <a:p>
            <a:fld id="{F6FAC344-2645-49ED-9A80-9D68EDF7840A}" type="slidenum">
              <a:rPr lang="en-US" smtClean="0"/>
              <a:t>‹#›</a:t>
            </a:fld>
            <a:endParaRPr lang="en-US"/>
          </a:p>
        </p:txBody>
      </p:sp>
    </p:spTree>
    <p:extLst>
      <p:ext uri="{BB962C8B-B14F-4D97-AF65-F5344CB8AC3E}">
        <p14:creationId xmlns:p14="http://schemas.microsoft.com/office/powerpoint/2010/main" val="204410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868A-B545-B67A-8C0D-3C7900E59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228CC1-E1F1-52B8-7E9D-1B9A3A14F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B48E3-78D1-2842-AB00-E520A5EBD20B}"/>
              </a:ext>
            </a:extLst>
          </p:cNvPr>
          <p:cNvSpPr>
            <a:spLocks noGrp="1"/>
          </p:cNvSpPr>
          <p:nvPr>
            <p:ph type="dt" sz="half" idx="10"/>
          </p:nvPr>
        </p:nvSpPr>
        <p:spPr/>
        <p:txBody>
          <a:bodyPr/>
          <a:lstStyle/>
          <a:p>
            <a:fld id="{D9150AC7-2674-4B82-8CCA-34EF877FEE85}" type="datetimeFigureOut">
              <a:rPr lang="en-US" smtClean="0"/>
              <a:t>4/23/2025</a:t>
            </a:fld>
            <a:endParaRPr lang="en-US"/>
          </a:p>
        </p:txBody>
      </p:sp>
      <p:sp>
        <p:nvSpPr>
          <p:cNvPr id="5" name="Footer Placeholder 4">
            <a:extLst>
              <a:ext uri="{FF2B5EF4-FFF2-40B4-BE49-F238E27FC236}">
                <a16:creationId xmlns:a16="http://schemas.microsoft.com/office/drawing/2014/main" id="{3E2F4FFB-3AD9-60AE-1B21-F1FB9F508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BCBE5-1AC4-856B-3F8E-2AEDD44B668D}"/>
              </a:ext>
            </a:extLst>
          </p:cNvPr>
          <p:cNvSpPr>
            <a:spLocks noGrp="1"/>
          </p:cNvSpPr>
          <p:nvPr>
            <p:ph type="sldNum" sz="quarter" idx="12"/>
          </p:nvPr>
        </p:nvSpPr>
        <p:spPr/>
        <p:txBody>
          <a:bodyPr/>
          <a:lstStyle/>
          <a:p>
            <a:fld id="{F6FAC344-2645-49ED-9A80-9D68EDF7840A}" type="slidenum">
              <a:rPr lang="en-US" smtClean="0"/>
              <a:t>‹#›</a:t>
            </a:fld>
            <a:endParaRPr lang="en-US"/>
          </a:p>
        </p:txBody>
      </p:sp>
    </p:spTree>
    <p:extLst>
      <p:ext uri="{BB962C8B-B14F-4D97-AF65-F5344CB8AC3E}">
        <p14:creationId xmlns:p14="http://schemas.microsoft.com/office/powerpoint/2010/main" val="1884259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jpg"/><Relationship Id="rId5" Type="http://schemas.openxmlformats.org/officeDocument/2006/relationships/slideLayout" Target="../slideLayouts/slideLayout8.xml"/><Relationship Id="rId10" Type="http://schemas.openxmlformats.org/officeDocument/2006/relationships/theme" Target="../theme/theme4.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6.xml"/><Relationship Id="rId7"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B1CEA59D-995D-F204-BABD-0DA15EB2816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854594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website&#10;&#10;Description automatically generated">
            <a:extLst>
              <a:ext uri="{FF2B5EF4-FFF2-40B4-BE49-F238E27FC236}">
                <a16:creationId xmlns:a16="http://schemas.microsoft.com/office/drawing/2014/main" id="{D5850355-F926-59EB-70F5-FCA048C5D64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8717444"/>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0C0128B0-7D90-E2D1-B63F-3DF10E388B9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26106645"/>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Graphical user interface, application, Word&#10;&#10;Description automatically generated">
            <a:extLst>
              <a:ext uri="{FF2B5EF4-FFF2-40B4-BE49-F238E27FC236}">
                <a16:creationId xmlns:a16="http://schemas.microsoft.com/office/drawing/2014/main" id="{9FE405D9-AF0B-0C02-9A97-3F449F898D81}"/>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9" name="Title Placeholder 8">
            <a:extLst>
              <a:ext uri="{FF2B5EF4-FFF2-40B4-BE49-F238E27FC236}">
                <a16:creationId xmlns:a16="http://schemas.microsoft.com/office/drawing/2014/main" id="{A620CC51-B047-4A59-536F-17CF1654CCBB}"/>
              </a:ext>
            </a:extLst>
          </p:cNvPr>
          <p:cNvSpPr>
            <a:spLocks noGrp="1"/>
          </p:cNvSpPr>
          <p:nvPr>
            <p:ph type="title"/>
          </p:nvPr>
        </p:nvSpPr>
        <p:spPr>
          <a:xfrm>
            <a:off x="838200" y="537845"/>
            <a:ext cx="10515600" cy="884555"/>
          </a:xfrm>
          <a:prstGeom prst="rect">
            <a:avLst/>
          </a:prstGeom>
        </p:spPr>
        <p:txBody>
          <a:bodyPr vert="horz" lIns="91440" tIns="45720" rIns="91440" bIns="45720" rtlCol="0" anchor="ctr">
            <a:normAutofit/>
          </a:bodyPr>
          <a:lstStyle/>
          <a:p>
            <a:r>
              <a:rPr lang="en-US" dirty="0"/>
              <a:t>Click to add title</a:t>
            </a:r>
          </a:p>
        </p:txBody>
      </p:sp>
      <p:sp>
        <p:nvSpPr>
          <p:cNvPr id="12" name="Footer Placeholder 11">
            <a:extLst>
              <a:ext uri="{FF2B5EF4-FFF2-40B4-BE49-F238E27FC236}">
                <a16:creationId xmlns:a16="http://schemas.microsoft.com/office/drawing/2014/main" id="{07C6019B-CAEA-B835-D16A-63CCFA49E4C2}"/>
              </a:ext>
            </a:extLst>
          </p:cNvPr>
          <p:cNvSpPr>
            <a:spLocks noGrp="1"/>
          </p:cNvSpPr>
          <p:nvPr>
            <p:ph type="ftr" sz="quarter" idx="3"/>
          </p:nvPr>
        </p:nvSpPr>
        <p:spPr>
          <a:xfrm>
            <a:off x="838200" y="38556"/>
            <a:ext cx="6659880" cy="257810"/>
          </a:xfrm>
          <a:prstGeom prst="rect">
            <a:avLst/>
          </a:prstGeom>
        </p:spPr>
        <p:txBody>
          <a:bodyPr vert="horz" lIns="91440" tIns="45720" rIns="91440" bIns="45720" rtlCol="0" anchor="ctr"/>
          <a:lstStyle>
            <a:lvl1pPr algn="l">
              <a:defRPr sz="1200">
                <a:solidFill>
                  <a:schemeClr val="tx1"/>
                </a:solidFill>
              </a:defRPr>
            </a:lvl1pPr>
          </a:lstStyle>
          <a:p>
            <a:r>
              <a:rPr lang="en-US"/>
              <a:t>Click to add presentation title</a:t>
            </a:r>
            <a:endParaRPr lang="en-US" dirty="0"/>
          </a:p>
        </p:txBody>
      </p:sp>
      <p:sp>
        <p:nvSpPr>
          <p:cNvPr id="13" name="TextBox 12">
            <a:extLst>
              <a:ext uri="{FF2B5EF4-FFF2-40B4-BE49-F238E27FC236}">
                <a16:creationId xmlns:a16="http://schemas.microsoft.com/office/drawing/2014/main" id="{2501787C-2106-14B5-7584-D3D6E3361B9B}"/>
              </a:ext>
            </a:extLst>
          </p:cNvPr>
          <p:cNvSpPr txBox="1"/>
          <p:nvPr userDrawn="1"/>
        </p:nvSpPr>
        <p:spPr>
          <a:xfrm>
            <a:off x="807720" y="6522720"/>
            <a:ext cx="10515600" cy="215444"/>
          </a:xfrm>
          <a:prstGeom prst="rect">
            <a:avLst/>
          </a:prstGeom>
          <a:noFill/>
        </p:spPr>
        <p:txBody>
          <a:bodyPr wrap="square" rtlCol="0">
            <a:spAutoFit/>
          </a:bodyPr>
          <a:lstStyle/>
          <a:p>
            <a:r>
              <a:rPr lang="en-US" sz="800" dirty="0"/>
              <a:t>© American College of Surgeons 2024. Content may not be reproduced or repurposed without the written permission of the American College of Surgeons. </a:t>
            </a:r>
          </a:p>
        </p:txBody>
      </p:sp>
    </p:spTree>
    <p:extLst>
      <p:ext uri="{BB962C8B-B14F-4D97-AF65-F5344CB8AC3E}">
        <p14:creationId xmlns:p14="http://schemas.microsoft.com/office/powerpoint/2010/main" val="260310877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61" r:id="rId5"/>
    <p:sldLayoutId id="2147483662" r:id="rId6"/>
    <p:sldLayoutId id="2147483663" r:id="rId7"/>
    <p:sldLayoutId id="2147483664" r:id="rId8"/>
    <p:sldLayoutId id="2147483665" r:id="rId9"/>
  </p:sldLayoutIdLst>
  <p:txStyles>
    <p:titleStyle>
      <a:lvl1pPr algn="l" defTabSz="914400" rtl="0" eaLnBrk="1" latinLnBrk="0" hangingPunct="1">
        <a:lnSpc>
          <a:spcPct val="90000"/>
        </a:lnSpc>
        <a:spcBef>
          <a:spcPct val="0"/>
        </a:spcBef>
        <a:buNone/>
        <a:defRPr sz="4000" b="1" kern="1200">
          <a:solidFill>
            <a:schemeClr val="accent4"/>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Chart&#10;&#10;Description automatically generated with medium confidence">
            <a:extLst>
              <a:ext uri="{FF2B5EF4-FFF2-40B4-BE49-F238E27FC236}">
                <a16:creationId xmlns:a16="http://schemas.microsoft.com/office/drawing/2014/main" id="{9794233F-E0C2-681B-4F7D-B7AE175DEA7C}"/>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82561624"/>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Graphical user interface, application, Word&#10;&#10;Description automatically generated">
            <a:extLst>
              <a:ext uri="{FF2B5EF4-FFF2-40B4-BE49-F238E27FC236}">
                <a16:creationId xmlns:a16="http://schemas.microsoft.com/office/drawing/2014/main" id="{9FE405D9-AF0B-0C02-9A97-3F449F898D81}"/>
              </a:ext>
            </a:extLst>
          </p:cNvPr>
          <p:cNvPicPr>
            <a:picLocks noChangeAspect="1"/>
          </p:cNvPicPr>
          <p:nvPr userDrawn="1"/>
        </p:nvPicPr>
        <p:blipFill>
          <a:blip r:embed="rId8"/>
          <a:stretch>
            <a:fillRect/>
          </a:stretch>
        </p:blipFill>
        <p:spPr>
          <a:xfrm>
            <a:off x="0" y="0"/>
            <a:ext cx="12192000" cy="6858000"/>
          </a:xfrm>
          <a:prstGeom prst="rect">
            <a:avLst/>
          </a:prstGeom>
        </p:spPr>
      </p:pic>
      <p:sp>
        <p:nvSpPr>
          <p:cNvPr id="9" name="Title Placeholder 8">
            <a:extLst>
              <a:ext uri="{FF2B5EF4-FFF2-40B4-BE49-F238E27FC236}">
                <a16:creationId xmlns:a16="http://schemas.microsoft.com/office/drawing/2014/main" id="{A620CC51-B047-4A59-536F-17CF1654CCBB}"/>
              </a:ext>
            </a:extLst>
          </p:cNvPr>
          <p:cNvSpPr>
            <a:spLocks noGrp="1"/>
          </p:cNvSpPr>
          <p:nvPr>
            <p:ph type="title"/>
          </p:nvPr>
        </p:nvSpPr>
        <p:spPr>
          <a:xfrm>
            <a:off x="838200" y="537845"/>
            <a:ext cx="10515600" cy="884555"/>
          </a:xfrm>
          <a:prstGeom prst="rect">
            <a:avLst/>
          </a:prstGeom>
        </p:spPr>
        <p:txBody>
          <a:bodyPr vert="horz" lIns="91440" tIns="45720" rIns="91440" bIns="45720" rtlCol="0" anchor="ctr">
            <a:normAutofit/>
          </a:bodyPr>
          <a:lstStyle/>
          <a:p>
            <a:r>
              <a:rPr lang="en-US" dirty="0"/>
              <a:t>Click to add title</a:t>
            </a:r>
          </a:p>
        </p:txBody>
      </p:sp>
      <p:sp>
        <p:nvSpPr>
          <p:cNvPr id="12" name="Footer Placeholder 11">
            <a:extLst>
              <a:ext uri="{FF2B5EF4-FFF2-40B4-BE49-F238E27FC236}">
                <a16:creationId xmlns:a16="http://schemas.microsoft.com/office/drawing/2014/main" id="{07C6019B-CAEA-B835-D16A-63CCFA49E4C2}"/>
              </a:ext>
            </a:extLst>
          </p:cNvPr>
          <p:cNvSpPr>
            <a:spLocks noGrp="1"/>
          </p:cNvSpPr>
          <p:nvPr>
            <p:ph type="ftr" sz="quarter" idx="3"/>
          </p:nvPr>
        </p:nvSpPr>
        <p:spPr>
          <a:xfrm>
            <a:off x="838200" y="38556"/>
            <a:ext cx="6659880" cy="257810"/>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13" name="TextBox 12">
            <a:extLst>
              <a:ext uri="{FF2B5EF4-FFF2-40B4-BE49-F238E27FC236}">
                <a16:creationId xmlns:a16="http://schemas.microsoft.com/office/drawing/2014/main" id="{2501787C-2106-14B5-7584-D3D6E3361B9B}"/>
              </a:ext>
            </a:extLst>
          </p:cNvPr>
          <p:cNvSpPr txBox="1"/>
          <p:nvPr userDrawn="1"/>
        </p:nvSpPr>
        <p:spPr>
          <a:xfrm>
            <a:off x="807720" y="6522720"/>
            <a:ext cx="10515600" cy="215444"/>
          </a:xfrm>
          <a:prstGeom prst="rect">
            <a:avLst/>
          </a:prstGeom>
          <a:noFill/>
        </p:spPr>
        <p:txBody>
          <a:bodyPr wrap="square" rtlCol="0">
            <a:spAutoFit/>
          </a:bodyPr>
          <a:lstStyle/>
          <a:p>
            <a:r>
              <a:rPr lang="en-US" sz="800" dirty="0"/>
              <a:t>© American College of Surgeons 2023. Content may not be reproduced or repurposed without the written permission of the American College of Surgeons. </a:t>
            </a:r>
          </a:p>
        </p:txBody>
      </p:sp>
    </p:spTree>
    <p:extLst>
      <p:ext uri="{BB962C8B-B14F-4D97-AF65-F5344CB8AC3E}">
        <p14:creationId xmlns:p14="http://schemas.microsoft.com/office/powerpoint/2010/main" val="7822709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sldNum="0" hdr="0" ftr="0" dt="0"/>
  <p:txStyles>
    <p:titleStyle>
      <a:lvl1pPr algn="l" defTabSz="914400" rtl="0" eaLnBrk="1" latinLnBrk="0" hangingPunct="1">
        <a:lnSpc>
          <a:spcPct val="90000"/>
        </a:lnSpc>
        <a:spcBef>
          <a:spcPct val="0"/>
        </a:spcBef>
        <a:buNone/>
        <a:defRPr sz="4000" b="1" kern="1200">
          <a:solidFill>
            <a:schemeClr val="accent4"/>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57003-6627-F054-0FBE-96D6A75D93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F13FF55-DF54-B4EF-7C40-6399E4A58D48}"/>
              </a:ext>
            </a:extLst>
          </p:cNvPr>
          <p:cNvSpPr>
            <a:spLocks noGrp="1"/>
          </p:cNvSpPr>
          <p:nvPr>
            <p:ph type="body" sz="quarter" idx="10"/>
          </p:nvPr>
        </p:nvSpPr>
        <p:spPr/>
        <p:txBody>
          <a:bodyPr/>
          <a:lstStyle/>
          <a:p>
            <a:r>
              <a:rPr lang="en-US" dirty="0"/>
              <a:t>AJCC Cancer Surveillance DLL V26 Beta</a:t>
            </a:r>
          </a:p>
        </p:txBody>
      </p:sp>
      <p:sp>
        <p:nvSpPr>
          <p:cNvPr id="3" name="Text Placeholder 2">
            <a:extLst>
              <a:ext uri="{FF2B5EF4-FFF2-40B4-BE49-F238E27FC236}">
                <a16:creationId xmlns:a16="http://schemas.microsoft.com/office/drawing/2014/main" id="{03BCC219-7C75-6AA9-08CC-DAD7DDE81910}"/>
              </a:ext>
            </a:extLst>
          </p:cNvPr>
          <p:cNvSpPr>
            <a:spLocks noGrp="1"/>
          </p:cNvSpPr>
          <p:nvPr>
            <p:ph type="body" sz="quarter" idx="11"/>
          </p:nvPr>
        </p:nvSpPr>
        <p:spPr/>
        <p:txBody>
          <a:bodyPr/>
          <a:lstStyle/>
          <a:p>
            <a:r>
              <a:rPr lang="en-US" dirty="0"/>
              <a:t>Daniel Oluwadare</a:t>
            </a:r>
          </a:p>
        </p:txBody>
      </p:sp>
    </p:spTree>
    <p:extLst>
      <p:ext uri="{BB962C8B-B14F-4D97-AF65-F5344CB8AC3E}">
        <p14:creationId xmlns:p14="http://schemas.microsoft.com/office/powerpoint/2010/main" val="387948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689ED-9E62-747E-76C7-8365524C5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B0F4C-4087-15D1-70B7-D41A84598663}"/>
              </a:ext>
            </a:extLst>
          </p:cNvPr>
          <p:cNvSpPr>
            <a:spLocks noGrp="1"/>
          </p:cNvSpPr>
          <p:nvPr>
            <p:ph type="title"/>
          </p:nvPr>
        </p:nvSpPr>
        <p:spPr/>
        <p:txBody>
          <a:bodyPr>
            <a:normAutofit fontScale="90000"/>
          </a:bodyPr>
          <a:lstStyle/>
          <a:p>
            <a:r>
              <a:rPr lang="en-US" dirty="0"/>
              <a:t>BENEFITS OF APPROACH: STREAMLINED UPDATES WITH SQLITE DATABASE DOWNLOAD</a:t>
            </a:r>
          </a:p>
        </p:txBody>
      </p:sp>
      <p:pic>
        <p:nvPicPr>
          <p:cNvPr id="5" name="Picture 4">
            <a:extLst>
              <a:ext uri="{FF2B5EF4-FFF2-40B4-BE49-F238E27FC236}">
                <a16:creationId xmlns:a16="http://schemas.microsoft.com/office/drawing/2014/main" id="{FC43D89F-C489-C872-AB09-C6E28D6C14FC}"/>
              </a:ext>
            </a:extLst>
          </p:cNvPr>
          <p:cNvPicPr>
            <a:picLocks noChangeAspect="1"/>
          </p:cNvPicPr>
          <p:nvPr/>
        </p:nvPicPr>
        <p:blipFill>
          <a:blip r:embed="rId3"/>
          <a:stretch>
            <a:fillRect/>
          </a:stretch>
        </p:blipFill>
        <p:spPr>
          <a:xfrm>
            <a:off x="1480493" y="1959877"/>
            <a:ext cx="9231013" cy="1552792"/>
          </a:xfrm>
          <a:prstGeom prst="rect">
            <a:avLst/>
          </a:prstGeom>
        </p:spPr>
      </p:pic>
      <p:sp>
        <p:nvSpPr>
          <p:cNvPr id="6" name="TextBox 5">
            <a:extLst>
              <a:ext uri="{FF2B5EF4-FFF2-40B4-BE49-F238E27FC236}">
                <a16:creationId xmlns:a16="http://schemas.microsoft.com/office/drawing/2014/main" id="{7B7BF545-237A-B798-155E-2460AF343EBC}"/>
              </a:ext>
            </a:extLst>
          </p:cNvPr>
          <p:cNvSpPr txBox="1"/>
          <p:nvPr/>
        </p:nvSpPr>
        <p:spPr>
          <a:xfrm>
            <a:off x="1237673" y="3143337"/>
            <a:ext cx="2382982" cy="369332"/>
          </a:xfrm>
          <a:prstGeom prst="rect">
            <a:avLst/>
          </a:prstGeom>
          <a:noFill/>
        </p:spPr>
        <p:txBody>
          <a:bodyPr wrap="square" rtlCol="0">
            <a:spAutoFit/>
          </a:bodyPr>
          <a:lstStyle/>
          <a:p>
            <a:r>
              <a:rPr lang="en-US" dirty="0"/>
              <a:t>Download from cloud</a:t>
            </a:r>
          </a:p>
        </p:txBody>
      </p:sp>
      <p:sp>
        <p:nvSpPr>
          <p:cNvPr id="7" name="TextBox 6">
            <a:extLst>
              <a:ext uri="{FF2B5EF4-FFF2-40B4-BE49-F238E27FC236}">
                <a16:creationId xmlns:a16="http://schemas.microsoft.com/office/drawing/2014/main" id="{5413D17D-D9AE-EC98-7DC7-FBCBC1AC2C4E}"/>
              </a:ext>
            </a:extLst>
          </p:cNvPr>
          <p:cNvSpPr txBox="1"/>
          <p:nvPr/>
        </p:nvSpPr>
        <p:spPr>
          <a:xfrm>
            <a:off x="4239491" y="3131127"/>
            <a:ext cx="1856509" cy="381542"/>
          </a:xfrm>
          <a:prstGeom prst="rect">
            <a:avLst/>
          </a:prstGeom>
          <a:noFill/>
        </p:spPr>
        <p:txBody>
          <a:bodyPr wrap="square" rtlCol="0">
            <a:spAutoFit/>
          </a:bodyPr>
          <a:lstStyle/>
          <a:p>
            <a:r>
              <a:rPr lang="en-US" dirty="0"/>
              <a:t>Faster updates</a:t>
            </a:r>
          </a:p>
        </p:txBody>
      </p:sp>
      <p:sp>
        <p:nvSpPr>
          <p:cNvPr id="8" name="TextBox 7">
            <a:extLst>
              <a:ext uri="{FF2B5EF4-FFF2-40B4-BE49-F238E27FC236}">
                <a16:creationId xmlns:a16="http://schemas.microsoft.com/office/drawing/2014/main" id="{EAE1F2F6-E74A-703E-3AB8-3D216E7C66CF}"/>
              </a:ext>
            </a:extLst>
          </p:cNvPr>
          <p:cNvSpPr txBox="1"/>
          <p:nvPr/>
        </p:nvSpPr>
        <p:spPr>
          <a:xfrm>
            <a:off x="7121236" y="3143337"/>
            <a:ext cx="3103419" cy="381542"/>
          </a:xfrm>
          <a:prstGeom prst="rect">
            <a:avLst/>
          </a:prstGeom>
          <a:noFill/>
        </p:spPr>
        <p:txBody>
          <a:bodyPr wrap="square" rtlCol="0">
            <a:spAutoFit/>
          </a:bodyPr>
          <a:lstStyle/>
          <a:p>
            <a:r>
              <a:rPr lang="en-US" dirty="0"/>
              <a:t>Streamlined Process</a:t>
            </a:r>
          </a:p>
        </p:txBody>
      </p:sp>
    </p:spTree>
    <p:extLst>
      <p:ext uri="{BB962C8B-B14F-4D97-AF65-F5344CB8AC3E}">
        <p14:creationId xmlns:p14="http://schemas.microsoft.com/office/powerpoint/2010/main" val="316034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EB957-50DD-F44A-4533-8F564D37B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EBD88-F1A4-A591-394A-254909FEB4FD}"/>
              </a:ext>
            </a:extLst>
          </p:cNvPr>
          <p:cNvSpPr>
            <a:spLocks noGrp="1"/>
          </p:cNvSpPr>
          <p:nvPr>
            <p:ph type="title"/>
          </p:nvPr>
        </p:nvSpPr>
        <p:spPr/>
        <p:txBody>
          <a:bodyPr/>
          <a:lstStyle/>
          <a:p>
            <a:r>
              <a:rPr lang="en-US" dirty="0"/>
              <a:t>WHAT IS EXCLUDED FROM THE DLL V26</a:t>
            </a:r>
          </a:p>
        </p:txBody>
      </p:sp>
      <p:sp>
        <p:nvSpPr>
          <p:cNvPr id="3" name="Text Placeholder 2">
            <a:extLst>
              <a:ext uri="{FF2B5EF4-FFF2-40B4-BE49-F238E27FC236}">
                <a16:creationId xmlns:a16="http://schemas.microsoft.com/office/drawing/2014/main" id="{39E30C5E-2F05-0AD5-78B0-0B83A93110BC}"/>
              </a:ext>
            </a:extLst>
          </p:cNvPr>
          <p:cNvSpPr>
            <a:spLocks noGrp="1"/>
          </p:cNvSpPr>
          <p:nvPr>
            <p:ph type="body" sz="quarter" idx="12"/>
          </p:nvPr>
        </p:nvSpPr>
        <p:spPr/>
        <p:txBody>
          <a:bodyPr/>
          <a:lstStyle/>
          <a:p>
            <a:pPr marL="342900" marR="0" lvl="0" indent="-342900">
              <a:lnSpc>
                <a:spcPct val="115000"/>
              </a:lnSpc>
              <a:buFont typeface="Symbol" panose="05050102010706020507" pitchFamily="18" charset="2"/>
              <a:buChar char=""/>
            </a:pPr>
            <a:r>
              <a:rPr lang="en-US" sz="3200" dirty="0">
                <a:effectLst/>
                <a:latin typeface="Cambria" panose="02040503050406030204" pitchFamily="18" charset="0"/>
                <a:ea typeface="MS Mincho" panose="02020609040205080304" pitchFamily="49" charset="-128"/>
                <a:cs typeface="Arial" panose="020B0604020202020204" pitchFamily="34" charset="0"/>
              </a:rPr>
              <a:t>EOD data items</a:t>
            </a:r>
          </a:p>
          <a:p>
            <a:pPr marL="342900" marR="0" lvl="0" indent="-342900">
              <a:lnSpc>
                <a:spcPct val="115000"/>
              </a:lnSpc>
              <a:buFont typeface="Symbol" panose="05050102010706020507" pitchFamily="18" charset="2"/>
              <a:buChar char=""/>
            </a:pPr>
            <a:r>
              <a:rPr lang="en-US" sz="3200" dirty="0">
                <a:effectLst/>
                <a:latin typeface="Cambria" panose="02040503050406030204" pitchFamily="18" charset="0"/>
                <a:ea typeface="MS Mincho" panose="02020609040205080304" pitchFamily="49" charset="-128"/>
                <a:cs typeface="Arial" panose="020B0604020202020204" pitchFamily="34" charset="0"/>
              </a:rPr>
              <a:t>Summary Stage 2018</a:t>
            </a:r>
          </a:p>
          <a:p>
            <a:pPr marL="342900" marR="0" lvl="0" indent="-342900">
              <a:lnSpc>
                <a:spcPct val="115000"/>
              </a:lnSpc>
              <a:buFont typeface="Symbol" panose="05050102010706020507" pitchFamily="18" charset="2"/>
              <a:buChar char=""/>
            </a:pPr>
            <a:r>
              <a:rPr lang="en-US" sz="3200" dirty="0">
                <a:effectLst/>
                <a:latin typeface="Cambria" panose="02040503050406030204" pitchFamily="18" charset="0"/>
                <a:ea typeface="MS Mincho" panose="02020609040205080304" pitchFamily="49" charset="-128"/>
                <a:cs typeface="Arial" panose="020B0604020202020204" pitchFamily="34" charset="0"/>
              </a:rPr>
              <a:t>Grade</a:t>
            </a:r>
          </a:p>
          <a:p>
            <a:pPr marL="342900" marR="0" lvl="0" indent="-342900">
              <a:lnSpc>
                <a:spcPct val="115000"/>
              </a:lnSpc>
              <a:spcAft>
                <a:spcPts val="1000"/>
              </a:spcAft>
              <a:buFont typeface="Symbol" panose="05050102010706020507" pitchFamily="18" charset="2"/>
              <a:buChar char=""/>
            </a:pPr>
            <a:r>
              <a:rPr lang="en-US" sz="3200" dirty="0">
                <a:effectLst/>
                <a:latin typeface="Cambria" panose="02040503050406030204" pitchFamily="18" charset="0"/>
                <a:ea typeface="MS Mincho" panose="02020609040205080304" pitchFamily="49" charset="-128"/>
                <a:cs typeface="Arial" panose="020B0604020202020204" pitchFamily="34" charset="0"/>
              </a:rPr>
              <a:t>SSDI</a:t>
            </a:r>
          </a:p>
          <a:p>
            <a:pPr marL="342900" marR="0" lvl="0" indent="-342900">
              <a:lnSpc>
                <a:spcPct val="115000"/>
              </a:lnSpc>
              <a:spcAft>
                <a:spcPts val="1000"/>
              </a:spcAft>
              <a:buFont typeface="Symbol" panose="05050102010706020507" pitchFamily="18" charset="2"/>
              <a:buChar char=""/>
            </a:pPr>
            <a:endParaRPr lang="en-US" sz="3200" dirty="0">
              <a:latin typeface="Cambria" panose="02040503050406030204" pitchFamily="18" charset="0"/>
              <a:ea typeface="MS Mincho" panose="02020609040205080304" pitchFamily="49" charset="-128"/>
              <a:cs typeface="Arial" panose="020B0604020202020204" pitchFamily="34" charset="0"/>
            </a:endParaRPr>
          </a:p>
          <a:p>
            <a:endParaRPr lang="en-US" sz="4400" dirty="0"/>
          </a:p>
        </p:txBody>
      </p:sp>
    </p:spTree>
    <p:extLst>
      <p:ext uri="{BB962C8B-B14F-4D97-AF65-F5344CB8AC3E}">
        <p14:creationId xmlns:p14="http://schemas.microsoft.com/office/powerpoint/2010/main" val="73091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E8355-A289-3976-8C9D-F7FDC18CF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D5C82-A6AD-847F-5107-9B8EE0085E22}"/>
              </a:ext>
            </a:extLst>
          </p:cNvPr>
          <p:cNvSpPr>
            <a:spLocks noGrp="1"/>
          </p:cNvSpPr>
          <p:nvPr>
            <p:ph type="title"/>
          </p:nvPr>
        </p:nvSpPr>
        <p:spPr/>
        <p:txBody>
          <a:bodyPr/>
          <a:lstStyle/>
          <a:p>
            <a:r>
              <a:rPr lang="en-US" dirty="0"/>
              <a:t>WHAT IS INCLUDED IN THE NEW DLL V26</a:t>
            </a:r>
          </a:p>
        </p:txBody>
      </p:sp>
      <p:sp>
        <p:nvSpPr>
          <p:cNvPr id="3" name="Text Placeholder 2">
            <a:extLst>
              <a:ext uri="{FF2B5EF4-FFF2-40B4-BE49-F238E27FC236}">
                <a16:creationId xmlns:a16="http://schemas.microsoft.com/office/drawing/2014/main" id="{D1362D97-DDCE-B155-82CF-F340E2C318CA}"/>
              </a:ext>
            </a:extLst>
          </p:cNvPr>
          <p:cNvSpPr>
            <a:spLocks noGrp="1"/>
          </p:cNvSpPr>
          <p:nvPr>
            <p:ph type="body" sz="quarter" idx="12"/>
          </p:nvPr>
        </p:nvSpPr>
        <p:spPr/>
        <p:txBody>
          <a:bodyPr/>
          <a:lstStyle/>
          <a:p>
            <a:pPr marL="342900" marR="0" lvl="0" indent="-342900">
              <a:lnSpc>
                <a:spcPct val="115000"/>
              </a:lnSpc>
              <a:buFont typeface="Symbol" panose="05050102010706020507" pitchFamily="18" charset="2"/>
              <a:buChar char=""/>
            </a:pPr>
            <a:r>
              <a:rPr lang="en-US" sz="3600" dirty="0">
                <a:effectLst/>
                <a:latin typeface="Cambria" panose="02040503050406030204" pitchFamily="18" charset="0"/>
                <a:ea typeface="MS Mincho" panose="02020609040205080304" pitchFamily="49" charset="-128"/>
                <a:cs typeface="Arial" panose="020B0604020202020204" pitchFamily="34" charset="0"/>
              </a:rPr>
              <a:t>AJCC ID</a:t>
            </a:r>
          </a:p>
          <a:p>
            <a:pPr marL="342900" marR="0" lvl="0" indent="-342900">
              <a:lnSpc>
                <a:spcPct val="115000"/>
              </a:lnSpc>
              <a:buFont typeface="Symbol" panose="05050102010706020507" pitchFamily="18" charset="2"/>
              <a:buChar char=""/>
            </a:pPr>
            <a:r>
              <a:rPr lang="en-US" sz="3600" dirty="0">
                <a:effectLst/>
                <a:latin typeface="Cambria" panose="02040503050406030204" pitchFamily="18" charset="0"/>
                <a:ea typeface="MS Mincho" panose="02020609040205080304" pitchFamily="49" charset="-128"/>
                <a:cs typeface="Arial" panose="020B0604020202020204" pitchFamily="34" charset="0"/>
              </a:rPr>
              <a:t>TNM</a:t>
            </a:r>
          </a:p>
          <a:p>
            <a:pPr marL="342900" marR="0" lvl="0" indent="-342900">
              <a:lnSpc>
                <a:spcPct val="115000"/>
              </a:lnSpc>
              <a:spcAft>
                <a:spcPts val="1000"/>
              </a:spcAft>
              <a:buFont typeface="Symbol" panose="05050102010706020507" pitchFamily="18" charset="2"/>
              <a:buChar char=""/>
            </a:pPr>
            <a:r>
              <a:rPr lang="en-US" sz="3600" dirty="0">
                <a:effectLst/>
                <a:latin typeface="Cambria" panose="02040503050406030204" pitchFamily="18" charset="0"/>
                <a:ea typeface="MS Mincho" panose="02020609040205080304" pitchFamily="49" charset="-128"/>
                <a:cs typeface="Arial" panose="020B0604020202020204" pitchFamily="34" charset="0"/>
              </a:rPr>
              <a:t>Stage Group</a:t>
            </a:r>
          </a:p>
          <a:p>
            <a:pPr marL="342900" marR="0" lvl="0" indent="-342900">
              <a:lnSpc>
                <a:spcPct val="115000"/>
              </a:lnSpc>
              <a:spcAft>
                <a:spcPts val="1000"/>
              </a:spcAft>
              <a:buFont typeface="Symbol" panose="05050102010706020507" pitchFamily="18" charset="2"/>
              <a:buChar char=""/>
            </a:pPr>
            <a:endParaRPr lang="en-US" sz="3600" dirty="0">
              <a:effectLst/>
              <a:latin typeface="Cambria" panose="02040503050406030204" pitchFamily="18" charset="0"/>
              <a:ea typeface="MS Mincho" panose="02020609040205080304" pitchFamily="49" charset="-128"/>
              <a:cs typeface="Arial" panose="020B0604020202020204" pitchFamily="34" charset="0"/>
            </a:endParaRPr>
          </a:p>
          <a:p>
            <a:endParaRPr lang="en-US" sz="4400" dirty="0"/>
          </a:p>
        </p:txBody>
      </p:sp>
    </p:spTree>
    <p:extLst>
      <p:ext uri="{BB962C8B-B14F-4D97-AF65-F5344CB8AC3E}">
        <p14:creationId xmlns:p14="http://schemas.microsoft.com/office/powerpoint/2010/main" val="28822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9E2AF-C10A-3616-3167-12FA408A6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05775-0F26-8757-2140-FCD72BEC1AC7}"/>
              </a:ext>
            </a:extLst>
          </p:cNvPr>
          <p:cNvSpPr>
            <a:spLocks noGrp="1"/>
          </p:cNvSpPr>
          <p:nvPr>
            <p:ph type="title"/>
          </p:nvPr>
        </p:nvSpPr>
        <p:spPr/>
        <p:txBody>
          <a:bodyPr/>
          <a:lstStyle/>
          <a:p>
            <a:r>
              <a:rPr lang="en-US" dirty="0"/>
              <a:t>NOTABLE CHANGES</a:t>
            </a:r>
          </a:p>
        </p:txBody>
      </p:sp>
      <p:sp>
        <p:nvSpPr>
          <p:cNvPr id="3" name="Text Placeholder 2">
            <a:extLst>
              <a:ext uri="{FF2B5EF4-FFF2-40B4-BE49-F238E27FC236}">
                <a16:creationId xmlns:a16="http://schemas.microsoft.com/office/drawing/2014/main" id="{2329D715-EA2A-599D-720C-A505EA1268C2}"/>
              </a:ext>
            </a:extLst>
          </p:cNvPr>
          <p:cNvSpPr>
            <a:spLocks noGrp="1"/>
          </p:cNvSpPr>
          <p:nvPr>
            <p:ph type="body" sz="quarter" idx="12"/>
          </p:nvPr>
        </p:nvSpPr>
        <p:spPr/>
        <p:txBody>
          <a:bodyPr/>
          <a:lstStyle/>
          <a:p>
            <a:pPr marL="342900" indent="-342900">
              <a:lnSpc>
                <a:spcPct val="115000"/>
              </a:lnSpc>
              <a:buFont typeface="Symbol" panose="05050102010706020507" pitchFamily="18" charset="2"/>
              <a:buChar char=""/>
            </a:pPr>
            <a:r>
              <a:rPr lang="en-US" dirty="0">
                <a:latin typeface="Cambria" panose="02040503050406030204" pitchFamily="18" charset="0"/>
                <a:ea typeface="MS Mincho" panose="02020609040205080304" pitchFamily="49" charset="-128"/>
                <a:cs typeface="Arial" panose="020B0604020202020204" pitchFamily="34" charset="0"/>
              </a:rPr>
              <a:t>Some functions will be excluded</a:t>
            </a:r>
          </a:p>
          <a:p>
            <a:pPr marL="800100" lvl="1" indent="-342900">
              <a:lnSpc>
                <a:spcPct val="115000"/>
              </a:lnSpc>
              <a:buFont typeface="Symbol" panose="05050102010706020507" pitchFamily="18" charset="2"/>
              <a:buChar char=""/>
            </a:pPr>
            <a:r>
              <a:rPr lang="en-US" b="1" dirty="0" err="1">
                <a:latin typeface="Cambria" panose="02040503050406030204" pitchFamily="18" charset="0"/>
                <a:ea typeface="MS Mincho" panose="02020609040205080304" pitchFamily="49" charset="-128"/>
                <a:cs typeface="Arial" panose="020B0604020202020204" pitchFamily="34" charset="0"/>
              </a:rPr>
              <a:t>GetSEERVersion</a:t>
            </a:r>
            <a:endParaRPr lang="en-US" b="1" dirty="0">
              <a:latin typeface="Cambria" panose="02040503050406030204" pitchFamily="18" charset="0"/>
              <a:ea typeface="MS Mincho" panose="02020609040205080304" pitchFamily="49" charset="-128"/>
              <a:cs typeface="Arial" panose="020B0604020202020204" pitchFamily="34" charset="0"/>
            </a:endParaRPr>
          </a:p>
          <a:p>
            <a:pPr marL="342900" marR="0" lvl="0" indent="-342900">
              <a:lnSpc>
                <a:spcPct val="115000"/>
              </a:lnSpc>
              <a:buFont typeface="Symbol" panose="05050102010706020507" pitchFamily="18" charset="2"/>
              <a:buChar char=""/>
            </a:pPr>
            <a:r>
              <a:rPr lang="en-US" dirty="0">
                <a:latin typeface="Cambria" panose="02040503050406030204" pitchFamily="18" charset="0"/>
                <a:ea typeface="MS Mincho" panose="02020609040205080304" pitchFamily="49" charset="-128"/>
                <a:cs typeface="Arial" panose="020B0604020202020204" pitchFamily="34" charset="0"/>
              </a:rPr>
              <a:t>SQLLITE Database</a:t>
            </a:r>
          </a:p>
          <a:p>
            <a:pPr marL="800100" lvl="1" indent="-342900">
              <a:lnSpc>
                <a:spcPct val="115000"/>
              </a:lnSpc>
              <a:buFont typeface="Symbol" panose="05050102010706020507" pitchFamily="18" charset="2"/>
              <a:buChar char=""/>
            </a:pPr>
            <a:r>
              <a:rPr lang="en-US" dirty="0">
                <a:effectLst/>
                <a:latin typeface="Cambria" panose="02040503050406030204" pitchFamily="18" charset="0"/>
                <a:ea typeface="MS Mincho" panose="02020609040205080304" pitchFamily="49" charset="-128"/>
                <a:cs typeface="Arial" panose="020B0604020202020204" pitchFamily="34" charset="0"/>
              </a:rPr>
              <a:t>New Data storage that replaces current data matrix storage system </a:t>
            </a:r>
          </a:p>
          <a:p>
            <a:pPr marL="342900" marR="0" lvl="0" indent="-342900">
              <a:lnSpc>
                <a:spcPct val="115000"/>
              </a:lnSpc>
              <a:buFont typeface="Symbol" panose="05050102010706020507" pitchFamily="18" charset="2"/>
              <a:buChar char=""/>
            </a:pPr>
            <a:r>
              <a:rPr lang="en-US" dirty="0">
                <a:effectLst/>
                <a:latin typeface="Cambria" panose="02040503050406030204" pitchFamily="18" charset="0"/>
                <a:ea typeface="MS Mincho" panose="02020609040205080304" pitchFamily="49" charset="-128"/>
                <a:cs typeface="Arial" panose="020B0604020202020204" pitchFamily="34" charset="0"/>
              </a:rPr>
              <a:t>New error codes such as:</a:t>
            </a:r>
          </a:p>
          <a:p>
            <a:pPr marL="800100" lvl="1" indent="-342900">
              <a:lnSpc>
                <a:spcPct val="115000"/>
              </a:lnSpc>
              <a:buFont typeface="Symbol" panose="05050102010706020507" pitchFamily="18" charset="2"/>
              <a:buChar char=""/>
            </a:pPr>
            <a:r>
              <a:rPr lang="en-US" b="1" dirty="0">
                <a:effectLst/>
                <a:latin typeface="Cambria" panose="02040503050406030204" pitchFamily="18" charset="0"/>
                <a:ea typeface="MS Mincho" panose="02020609040205080304" pitchFamily="49" charset="-128"/>
                <a:cs typeface="Arial" panose="020B0604020202020204" pitchFamily="34" charset="0"/>
              </a:rPr>
              <a:t>DEPRECATE_ERR – </a:t>
            </a:r>
            <a:r>
              <a:rPr lang="en-US" sz="2000" b="1" dirty="0">
                <a:effectLst/>
                <a:latin typeface="Cambria" panose="02040503050406030204" pitchFamily="18" charset="0"/>
                <a:ea typeface="MS Mincho" panose="02020609040205080304" pitchFamily="49" charset="-128"/>
                <a:cs typeface="Arial" panose="020B0604020202020204" pitchFamily="34" charset="0"/>
              </a:rPr>
              <a:t>lets users know that function is no longer in use</a:t>
            </a:r>
            <a:endParaRPr lang="en-US" b="1" dirty="0">
              <a:effectLst/>
              <a:latin typeface="Cambria" panose="02040503050406030204" pitchFamily="18" charset="0"/>
              <a:ea typeface="MS Mincho" panose="02020609040205080304" pitchFamily="49" charset="-128"/>
              <a:cs typeface="Arial" panose="020B0604020202020204" pitchFamily="34" charset="0"/>
            </a:endParaRPr>
          </a:p>
          <a:p>
            <a:pPr marL="800100" lvl="1" indent="-342900">
              <a:lnSpc>
                <a:spcPct val="115000"/>
              </a:lnSpc>
              <a:buFont typeface="Symbol" panose="05050102010706020507" pitchFamily="18" charset="2"/>
              <a:buChar char=""/>
            </a:pPr>
            <a:r>
              <a:rPr lang="en-US" b="1" dirty="0">
                <a:effectLst/>
                <a:latin typeface="Cambria" panose="02040503050406030204" pitchFamily="18" charset="0"/>
                <a:ea typeface="MS Mincho" panose="02020609040205080304" pitchFamily="49" charset="-128"/>
                <a:cs typeface="Arial" panose="020B0604020202020204" pitchFamily="34" charset="0"/>
              </a:rPr>
              <a:t>SQLLITE_QUERY_NO_RESULTS_FOUND – </a:t>
            </a:r>
            <a:r>
              <a:rPr lang="en-US" dirty="0">
                <a:effectLst/>
                <a:latin typeface="Cambria" panose="02040503050406030204" pitchFamily="18" charset="0"/>
                <a:ea typeface="MS Mincho" panose="02020609040205080304" pitchFamily="49" charset="-128"/>
                <a:cs typeface="Arial" panose="020B0604020202020204" pitchFamily="34" charset="0"/>
              </a:rPr>
              <a:t>lets users know that the query performed has failed</a:t>
            </a:r>
          </a:p>
          <a:p>
            <a:pPr marL="800100" lvl="1" indent="-342900">
              <a:lnSpc>
                <a:spcPct val="115000"/>
              </a:lnSpc>
              <a:buFont typeface="Symbol" panose="05050102010706020507" pitchFamily="18" charset="2"/>
              <a:buChar char=""/>
            </a:pPr>
            <a:endParaRPr lang="en-US" dirty="0">
              <a:latin typeface="Cambria" panose="02040503050406030204" pitchFamily="18" charset="0"/>
              <a:ea typeface="MS Mincho" panose="02020609040205080304" pitchFamily="49" charset="-128"/>
              <a:cs typeface="Arial" panose="020B0604020202020204" pitchFamily="34" charset="0"/>
            </a:endParaRPr>
          </a:p>
          <a:p>
            <a:endParaRPr lang="en-US" sz="4400" dirty="0"/>
          </a:p>
        </p:txBody>
      </p:sp>
    </p:spTree>
    <p:extLst>
      <p:ext uri="{BB962C8B-B14F-4D97-AF65-F5344CB8AC3E}">
        <p14:creationId xmlns:p14="http://schemas.microsoft.com/office/powerpoint/2010/main" val="227234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18FA7-2F02-628D-8F35-6421BC8B2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2EA7F-A190-F57A-4337-43C80D12569C}"/>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790F230F-692F-2816-AA81-C1C29EFDCBF6}"/>
              </a:ext>
            </a:extLst>
          </p:cNvPr>
          <p:cNvSpPr>
            <a:spLocks noGrp="1"/>
          </p:cNvSpPr>
          <p:nvPr>
            <p:ph type="body" sz="quarter" idx="12"/>
          </p:nvPr>
        </p:nvSpPr>
        <p:spPr/>
        <p:txBody>
          <a:bodyPr/>
          <a:lstStyle/>
          <a:p>
            <a:pPr marL="342900" marR="0" lvl="0" indent="-342900">
              <a:lnSpc>
                <a:spcPct val="115000"/>
              </a:lnSpc>
              <a:spcAft>
                <a:spcPts val="1000"/>
              </a:spcAft>
              <a:buFont typeface="Symbol" panose="05050102010706020507" pitchFamily="18" charset="2"/>
              <a:buChar char=""/>
            </a:pPr>
            <a:r>
              <a:rPr lang="en-US" sz="3600" dirty="0">
                <a:latin typeface="Cambria" panose="02040503050406030204" pitchFamily="18" charset="0"/>
                <a:ea typeface="MS Mincho" panose="02020609040205080304" pitchFamily="49" charset="-128"/>
                <a:cs typeface="Arial" panose="020B0604020202020204" pitchFamily="34" charset="0"/>
              </a:rPr>
              <a:t>Meeting with Vendors</a:t>
            </a:r>
          </a:p>
          <a:p>
            <a:pPr marL="342900" marR="0" lvl="0" indent="-342900">
              <a:lnSpc>
                <a:spcPct val="115000"/>
              </a:lnSpc>
              <a:spcAft>
                <a:spcPts val="1000"/>
              </a:spcAft>
              <a:buFont typeface="Symbol" panose="05050102010706020507" pitchFamily="18" charset="2"/>
              <a:buChar char=""/>
            </a:pPr>
            <a:r>
              <a:rPr lang="en-US" sz="3600" dirty="0">
                <a:latin typeface="Cambria" panose="02040503050406030204" pitchFamily="18" charset="0"/>
                <a:ea typeface="MS Mincho" panose="02020609040205080304" pitchFamily="49" charset="-128"/>
                <a:cs typeface="Arial" panose="020B0604020202020204" pitchFamily="34" charset="0"/>
              </a:rPr>
              <a:t>Construct a timeline for testing and implementation </a:t>
            </a:r>
          </a:p>
          <a:p>
            <a:endParaRPr lang="en-US" sz="4400" dirty="0"/>
          </a:p>
        </p:txBody>
      </p:sp>
    </p:spTree>
    <p:extLst>
      <p:ext uri="{BB962C8B-B14F-4D97-AF65-F5344CB8AC3E}">
        <p14:creationId xmlns:p14="http://schemas.microsoft.com/office/powerpoint/2010/main" val="2140661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A21D9-97F5-5ADB-AE95-F04987C4A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C0BD5-44A2-96A1-F61D-15F8C34EEA8C}"/>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FC40DE74-A150-0E37-62FF-73BB9C9CFCA1}"/>
              </a:ext>
            </a:extLst>
          </p:cNvPr>
          <p:cNvSpPr>
            <a:spLocks noGrp="1"/>
          </p:cNvSpPr>
          <p:nvPr>
            <p:ph type="body" sz="quarter" idx="12"/>
          </p:nvPr>
        </p:nvSpPr>
        <p:spPr/>
        <p:txBody>
          <a:bodyPr/>
          <a:lstStyle/>
          <a:p>
            <a:endParaRPr lang="en-US" sz="4400" dirty="0"/>
          </a:p>
        </p:txBody>
      </p:sp>
    </p:spTree>
    <p:extLst>
      <p:ext uri="{BB962C8B-B14F-4D97-AF65-F5344CB8AC3E}">
        <p14:creationId xmlns:p14="http://schemas.microsoft.com/office/powerpoint/2010/main" val="4520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875F-C6D8-68FB-2CC1-94B52902426A}"/>
              </a:ext>
            </a:extLst>
          </p:cNvPr>
          <p:cNvSpPr>
            <a:spLocks noGrp="1"/>
          </p:cNvSpPr>
          <p:nvPr>
            <p:ph type="title"/>
          </p:nvPr>
        </p:nvSpPr>
        <p:spPr>
          <a:xfrm>
            <a:off x="838200" y="654387"/>
            <a:ext cx="10515600" cy="690320"/>
          </a:xfrm>
        </p:spPr>
        <p:txBody>
          <a:bodyPr>
            <a:normAutofit fontScale="90000"/>
          </a:bodyPr>
          <a:lstStyle/>
          <a:p>
            <a:r>
              <a:rPr lang="en-US" dirty="0"/>
              <a:t>Mission Statement </a:t>
            </a:r>
            <a:br>
              <a:rPr lang="en-US" dirty="0"/>
            </a:br>
            <a:endParaRPr lang="en-US" dirty="0"/>
          </a:p>
        </p:txBody>
      </p:sp>
      <p:sp>
        <p:nvSpPr>
          <p:cNvPr id="4" name="Text Placeholder 3">
            <a:extLst>
              <a:ext uri="{FF2B5EF4-FFF2-40B4-BE49-F238E27FC236}">
                <a16:creationId xmlns:a16="http://schemas.microsoft.com/office/drawing/2014/main" id="{37C619AE-8FB8-8049-AB94-A576F88FEA86}"/>
              </a:ext>
            </a:extLst>
          </p:cNvPr>
          <p:cNvSpPr>
            <a:spLocks noGrp="1"/>
          </p:cNvSpPr>
          <p:nvPr>
            <p:ph type="body" sz="quarter" idx="12"/>
          </p:nvPr>
        </p:nvSpPr>
        <p:spPr/>
        <p:txBody>
          <a:bodyPr/>
          <a:lstStyle/>
          <a:p>
            <a:r>
              <a:rPr lang="en-US" dirty="0"/>
              <a:t>The goal is to provide AJCC staging data elements to registry vendors for integration into hospital registry software. This aims to enable registrars to accurately report AJCC staging information to the National Cancer Database (NCDB) and other state registries, thereby contributing to the development of future versions of AJCC staging systems. The method of implementation is yet to be discussed.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507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D464A-F1A0-1D9D-87A9-0C8FA1DCD63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3F315E3-55A4-D6BB-084B-3C68D1385D4E}"/>
              </a:ext>
            </a:extLst>
          </p:cNvPr>
          <p:cNvPicPr>
            <a:picLocks noChangeAspect="1"/>
          </p:cNvPicPr>
          <p:nvPr/>
        </p:nvPicPr>
        <p:blipFill>
          <a:blip r:embed="rId3"/>
          <a:stretch>
            <a:fillRect/>
          </a:stretch>
        </p:blipFill>
        <p:spPr>
          <a:xfrm>
            <a:off x="5948083" y="883006"/>
            <a:ext cx="5959861" cy="5628392"/>
          </a:xfrm>
          <a:prstGeom prst="rect">
            <a:avLst/>
          </a:prstGeom>
        </p:spPr>
      </p:pic>
      <p:sp>
        <p:nvSpPr>
          <p:cNvPr id="17" name="Title 16">
            <a:extLst>
              <a:ext uri="{FF2B5EF4-FFF2-40B4-BE49-F238E27FC236}">
                <a16:creationId xmlns:a16="http://schemas.microsoft.com/office/drawing/2014/main" id="{B5AB81C9-227B-DE34-AB87-9BE49EA8F8DF}"/>
              </a:ext>
            </a:extLst>
          </p:cNvPr>
          <p:cNvSpPr>
            <a:spLocks noGrp="1"/>
          </p:cNvSpPr>
          <p:nvPr>
            <p:ph type="title"/>
          </p:nvPr>
        </p:nvSpPr>
        <p:spPr/>
        <p:txBody>
          <a:bodyPr>
            <a:normAutofit fontScale="90000"/>
          </a:bodyPr>
          <a:lstStyle/>
          <a:p>
            <a:r>
              <a:rPr lang="en-US" dirty="0"/>
              <a:t>CURRENT STATE OF AJCC CANCER SURVEILLANCE DLL</a:t>
            </a:r>
            <a:br>
              <a:rPr lang="en-US" dirty="0"/>
            </a:br>
            <a:endParaRPr lang="en-US" dirty="0"/>
          </a:p>
        </p:txBody>
      </p:sp>
      <p:sp>
        <p:nvSpPr>
          <p:cNvPr id="19" name="Text Placeholder 18">
            <a:extLst>
              <a:ext uri="{FF2B5EF4-FFF2-40B4-BE49-F238E27FC236}">
                <a16:creationId xmlns:a16="http://schemas.microsoft.com/office/drawing/2014/main" id="{EB47B58E-7B36-D199-5FB6-61E804F64483}"/>
              </a:ext>
            </a:extLst>
          </p:cNvPr>
          <p:cNvSpPr>
            <a:spLocks noGrp="1"/>
          </p:cNvSpPr>
          <p:nvPr>
            <p:ph type="body" sz="quarter" idx="12"/>
          </p:nvPr>
        </p:nvSpPr>
        <p:spPr>
          <a:xfrm>
            <a:off x="655320" y="1008809"/>
            <a:ext cx="4973320" cy="4867710"/>
          </a:xfrm>
        </p:spPr>
        <p:txBody>
          <a:bodyPr/>
          <a:lstStyle/>
          <a:p>
            <a:pPr marL="0" indent="0">
              <a:buNone/>
            </a:pPr>
            <a:r>
              <a:rPr lang="en-US" dirty="0"/>
              <a:t>The AJCC Cancer Surveillance DLL contains </a:t>
            </a:r>
            <a:r>
              <a:rPr lang="en-US" dirty="0">
                <a:solidFill>
                  <a:schemeClr val="accent2"/>
                </a:solidFill>
              </a:rPr>
              <a:t>SEER components</a:t>
            </a:r>
            <a:r>
              <a:rPr lang="en-US" dirty="0"/>
              <a:t>, leading to data redundancy for vendors. Additionally, the introduction of new disease sites makes maintenance increasingly complex and costly for the AJCC team, potentially impacting release timelines and increasing the risk of bugs.</a:t>
            </a:r>
          </a:p>
          <a:p>
            <a:endParaRPr lang="en-US" dirty="0"/>
          </a:p>
        </p:txBody>
      </p:sp>
    </p:spTree>
    <p:extLst>
      <p:ext uri="{BB962C8B-B14F-4D97-AF65-F5344CB8AC3E}">
        <p14:creationId xmlns:p14="http://schemas.microsoft.com/office/powerpoint/2010/main" val="80145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751F3-E395-DD48-62DC-AF38B3F933B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F3061FA-D70D-7878-60EF-454ADF1BD2A0}"/>
              </a:ext>
            </a:extLst>
          </p:cNvPr>
          <p:cNvSpPr>
            <a:spLocks noGrp="1"/>
          </p:cNvSpPr>
          <p:nvPr>
            <p:ph type="title"/>
          </p:nvPr>
        </p:nvSpPr>
        <p:spPr/>
        <p:txBody>
          <a:bodyPr/>
          <a:lstStyle/>
          <a:p>
            <a:pPr algn="ctr"/>
            <a:r>
              <a:rPr lang="en-US" dirty="0"/>
              <a:t>SOLUTION</a:t>
            </a:r>
          </a:p>
        </p:txBody>
      </p:sp>
      <p:sp>
        <p:nvSpPr>
          <p:cNvPr id="11" name="Text Placeholder 10">
            <a:extLst>
              <a:ext uri="{FF2B5EF4-FFF2-40B4-BE49-F238E27FC236}">
                <a16:creationId xmlns:a16="http://schemas.microsoft.com/office/drawing/2014/main" id="{056B30FD-268F-2881-E78C-8C1B4099FD1E}"/>
              </a:ext>
            </a:extLst>
          </p:cNvPr>
          <p:cNvSpPr>
            <a:spLocks noGrp="1"/>
          </p:cNvSpPr>
          <p:nvPr>
            <p:ph type="body" sz="quarter" idx="12"/>
          </p:nvPr>
        </p:nvSpPr>
        <p:spPr>
          <a:xfrm>
            <a:off x="556169" y="1107454"/>
            <a:ext cx="4896668" cy="4867710"/>
          </a:xfrm>
        </p:spPr>
        <p:txBody>
          <a:bodyPr/>
          <a:lstStyle/>
          <a:p>
            <a:pPr marL="0" indent="0">
              <a:buNone/>
            </a:pPr>
            <a:r>
              <a:rPr lang="en-US" dirty="0"/>
              <a:t>To resolve this issue, AJCC will </a:t>
            </a:r>
            <a:r>
              <a:rPr lang="en-US" dirty="0">
                <a:solidFill>
                  <a:srgbClr val="00B050"/>
                </a:solidFill>
              </a:rPr>
              <a:t>provide only AJCC-specific data, including TNM data items, stage group data items, and AJCC IDs</a:t>
            </a:r>
            <a:r>
              <a:rPr lang="en-US" dirty="0"/>
              <a:t>. Vendors can obtain </a:t>
            </a:r>
            <a:r>
              <a:rPr lang="en-US" b="1" dirty="0">
                <a:solidFill>
                  <a:srgbClr val="7030A0"/>
                </a:solidFill>
              </a:rPr>
              <a:t>Summary Stage data items, EOD data items, SSDIs, and Grade from the SEER API</a:t>
            </a:r>
            <a:r>
              <a:rPr lang="en-US" dirty="0"/>
              <a:t>, giving them the flexibility to determine how they implement data from both sources.</a:t>
            </a:r>
          </a:p>
          <a:p>
            <a:pPr marL="0" indent="0">
              <a:buNone/>
            </a:pPr>
            <a:endParaRPr lang="en-US" dirty="0"/>
          </a:p>
        </p:txBody>
      </p:sp>
      <p:sp>
        <p:nvSpPr>
          <p:cNvPr id="12" name="Text Placeholder 11">
            <a:extLst>
              <a:ext uri="{FF2B5EF4-FFF2-40B4-BE49-F238E27FC236}">
                <a16:creationId xmlns:a16="http://schemas.microsoft.com/office/drawing/2014/main" id="{FC71F103-CBBE-490A-3FE0-E32FBC9CA8C3}"/>
              </a:ext>
            </a:extLst>
          </p:cNvPr>
          <p:cNvSpPr>
            <a:spLocks noGrp="1"/>
          </p:cNvSpPr>
          <p:nvPr>
            <p:ph type="body" sz="quarter" idx="13"/>
          </p:nvPr>
        </p:nvSpPr>
        <p:spPr/>
        <p:txBody>
          <a:bodyPr/>
          <a:lstStyle/>
          <a:p>
            <a:endParaRPr lang="en-US"/>
          </a:p>
        </p:txBody>
      </p:sp>
      <p:pic>
        <p:nvPicPr>
          <p:cNvPr id="10" name="Picture 9">
            <a:extLst>
              <a:ext uri="{FF2B5EF4-FFF2-40B4-BE49-F238E27FC236}">
                <a16:creationId xmlns:a16="http://schemas.microsoft.com/office/drawing/2014/main" id="{D1B3DD71-0214-D50D-FABE-D9E032AB8A0F}"/>
              </a:ext>
            </a:extLst>
          </p:cNvPr>
          <p:cNvPicPr>
            <a:picLocks noChangeAspect="1"/>
          </p:cNvPicPr>
          <p:nvPr/>
        </p:nvPicPr>
        <p:blipFill>
          <a:blip r:embed="rId3"/>
          <a:stretch>
            <a:fillRect/>
          </a:stretch>
        </p:blipFill>
        <p:spPr>
          <a:xfrm>
            <a:off x="5410474" y="1280159"/>
            <a:ext cx="6186270" cy="5380903"/>
          </a:xfrm>
          <a:prstGeom prst="rect">
            <a:avLst/>
          </a:prstGeom>
        </p:spPr>
      </p:pic>
    </p:spTree>
    <p:extLst>
      <p:ext uri="{BB962C8B-B14F-4D97-AF65-F5344CB8AC3E}">
        <p14:creationId xmlns:p14="http://schemas.microsoft.com/office/powerpoint/2010/main" val="372314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FC637-7108-163C-B328-A0F28E28D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0795B0-3244-D93B-0355-3B8955787BE7}"/>
              </a:ext>
            </a:extLst>
          </p:cNvPr>
          <p:cNvSpPr>
            <a:spLocks noGrp="1"/>
          </p:cNvSpPr>
          <p:nvPr>
            <p:ph type="title"/>
          </p:nvPr>
        </p:nvSpPr>
        <p:spPr/>
        <p:txBody>
          <a:bodyPr>
            <a:normAutofit fontScale="90000"/>
          </a:bodyPr>
          <a:lstStyle/>
          <a:p>
            <a:r>
              <a:rPr lang="en-US" dirty="0"/>
              <a:t>TECHNICAL APPROACH:</a:t>
            </a:r>
            <a:r>
              <a:rPr lang="en-US" sz="3600" b="1" dirty="0"/>
              <a:t>C++,C# DLL and SQLITE DATABASE</a:t>
            </a:r>
            <a:br>
              <a:rPr lang="en-US" sz="2400" dirty="0">
                <a:solidFill>
                  <a:schemeClr val="tx2"/>
                </a:solidFill>
              </a:rPr>
            </a:br>
            <a:endParaRPr lang="en-US" dirty="0"/>
          </a:p>
        </p:txBody>
      </p:sp>
      <p:sp>
        <p:nvSpPr>
          <p:cNvPr id="3" name="Content Placeholder 2">
            <a:extLst>
              <a:ext uri="{FF2B5EF4-FFF2-40B4-BE49-F238E27FC236}">
                <a16:creationId xmlns:a16="http://schemas.microsoft.com/office/drawing/2014/main" id="{02C9CDF4-1973-5E38-D9D7-2C552A1DC7A4}"/>
              </a:ext>
            </a:extLst>
          </p:cNvPr>
          <p:cNvSpPr>
            <a:spLocks noGrp="1"/>
          </p:cNvSpPr>
          <p:nvPr>
            <p:ph type="body" sz="quarter" idx="12"/>
          </p:nvPr>
        </p:nvSpPr>
        <p:spPr/>
        <p:txBody>
          <a:bodyPr/>
          <a:lstStyle/>
          <a:p>
            <a:pPr lvl="1"/>
            <a:r>
              <a:rPr lang="en-US" sz="2800" dirty="0">
                <a:solidFill>
                  <a:schemeClr val="tx2"/>
                </a:solidFill>
              </a:rPr>
              <a:t>Customers will have access to C++ and C# DLL</a:t>
            </a:r>
          </a:p>
          <a:p>
            <a:pPr lvl="1"/>
            <a:r>
              <a:rPr lang="en-US" sz="2800" dirty="0">
                <a:solidFill>
                  <a:schemeClr val="tx2"/>
                </a:solidFill>
              </a:rPr>
              <a:t>SQLite being local ensures offline availability, which can be useful for standalone applications.</a:t>
            </a:r>
          </a:p>
          <a:p>
            <a:pPr lvl="1"/>
            <a:r>
              <a:rPr lang="en-US" sz="2800" dirty="0">
                <a:solidFill>
                  <a:schemeClr val="tx2"/>
                </a:solidFill>
              </a:rPr>
              <a:t>Local databases are fast for read and write operations, as they avoid network overhead.</a:t>
            </a:r>
          </a:p>
          <a:p>
            <a:pPr lvl="1"/>
            <a:r>
              <a:rPr lang="en-US" sz="2800" dirty="0">
                <a:solidFill>
                  <a:schemeClr val="tx2"/>
                </a:solidFill>
              </a:rPr>
              <a:t>SQLite databases are self-contained, easy to distribute, and work across platforms without setup.</a:t>
            </a:r>
          </a:p>
          <a:p>
            <a:pPr marL="342900" marR="0" lvl="0" indent="-342900">
              <a:lnSpc>
                <a:spcPct val="150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4994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1DCDC-0EE1-3681-79C6-290E32EA3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87624-FE77-87C9-CA67-943F469A161A}"/>
              </a:ext>
            </a:extLst>
          </p:cNvPr>
          <p:cNvSpPr>
            <a:spLocks noGrp="1"/>
          </p:cNvSpPr>
          <p:nvPr>
            <p:ph type="title"/>
          </p:nvPr>
        </p:nvSpPr>
        <p:spPr/>
        <p:txBody>
          <a:bodyPr/>
          <a:lstStyle/>
          <a:p>
            <a:r>
              <a:rPr lang="en-US" dirty="0"/>
              <a:t>BENEFITS OF APPROACH</a:t>
            </a:r>
          </a:p>
        </p:txBody>
      </p:sp>
      <p:sp>
        <p:nvSpPr>
          <p:cNvPr id="5" name="Text Placeholder 4">
            <a:extLst>
              <a:ext uri="{FF2B5EF4-FFF2-40B4-BE49-F238E27FC236}">
                <a16:creationId xmlns:a16="http://schemas.microsoft.com/office/drawing/2014/main" id="{C265D339-A336-E0CB-3049-863AABD20745}"/>
              </a:ext>
            </a:extLst>
          </p:cNvPr>
          <p:cNvSpPr>
            <a:spLocks noGrp="1"/>
          </p:cNvSpPr>
          <p:nvPr>
            <p:ph type="body" idx="1"/>
          </p:nvPr>
        </p:nvSpPr>
        <p:spPr/>
        <p:txBody>
          <a:bodyPr/>
          <a:lstStyle/>
          <a:p>
            <a:endParaRPr lang="en-US" dirty="0"/>
          </a:p>
          <a:p>
            <a:pPr marL="0" indent="0">
              <a:buNone/>
            </a:pPr>
            <a:endParaRPr lang="en-US" dirty="0"/>
          </a:p>
          <a:p>
            <a:endParaRPr lang="en-US" dirty="0"/>
          </a:p>
        </p:txBody>
      </p:sp>
    </p:spTree>
    <p:extLst>
      <p:ext uri="{BB962C8B-B14F-4D97-AF65-F5344CB8AC3E}">
        <p14:creationId xmlns:p14="http://schemas.microsoft.com/office/powerpoint/2010/main" val="26285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B0B3-38C3-1BBE-A53B-DA5FEF141AB9}"/>
              </a:ext>
            </a:extLst>
          </p:cNvPr>
          <p:cNvSpPr>
            <a:spLocks noGrp="1"/>
          </p:cNvSpPr>
          <p:nvPr>
            <p:ph type="title"/>
          </p:nvPr>
        </p:nvSpPr>
        <p:spPr/>
        <p:txBody>
          <a:bodyPr>
            <a:normAutofit fontScale="90000"/>
          </a:bodyPr>
          <a:lstStyle/>
          <a:p>
            <a:r>
              <a:rPr lang="en-US" dirty="0"/>
              <a:t>BENEFITS OF APPROACH: REDUCTION OF HARD-CODING</a:t>
            </a:r>
          </a:p>
        </p:txBody>
      </p:sp>
      <p:pic>
        <p:nvPicPr>
          <p:cNvPr id="4" name="Picture 3" descr="A computer screen with text and numbers&#10;&#10;Description automatically generated">
            <a:extLst>
              <a:ext uri="{FF2B5EF4-FFF2-40B4-BE49-F238E27FC236}">
                <a16:creationId xmlns:a16="http://schemas.microsoft.com/office/drawing/2014/main" id="{14A00BAE-9A03-ACB2-9788-D9B79F09BADA}"/>
              </a:ext>
            </a:extLst>
          </p:cNvPr>
          <p:cNvPicPr>
            <a:picLocks noChangeAspect="1"/>
          </p:cNvPicPr>
          <p:nvPr/>
        </p:nvPicPr>
        <p:blipFill>
          <a:blip r:embed="rId3"/>
          <a:stretch>
            <a:fillRect/>
          </a:stretch>
        </p:blipFill>
        <p:spPr>
          <a:xfrm>
            <a:off x="360285" y="1337310"/>
            <a:ext cx="5735715" cy="405765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5D3F290A-A4A0-963F-187F-0E3657C78EBC}"/>
              </a:ext>
            </a:extLst>
          </p:cNvPr>
          <p:cNvPicPr>
            <a:picLocks noChangeAspect="1"/>
          </p:cNvPicPr>
          <p:nvPr/>
        </p:nvPicPr>
        <p:blipFill>
          <a:blip r:embed="rId4"/>
          <a:stretch>
            <a:fillRect/>
          </a:stretch>
        </p:blipFill>
        <p:spPr>
          <a:xfrm>
            <a:off x="6187146" y="1337310"/>
            <a:ext cx="5166654" cy="1988820"/>
          </a:xfrm>
          <a:prstGeom prst="rect">
            <a:avLst/>
          </a:prstGeom>
        </p:spPr>
      </p:pic>
      <p:pic>
        <p:nvPicPr>
          <p:cNvPr id="6" name="Picture 5" descr="A screen shot of a computer&#10;&#10;Description automatically generated">
            <a:extLst>
              <a:ext uri="{FF2B5EF4-FFF2-40B4-BE49-F238E27FC236}">
                <a16:creationId xmlns:a16="http://schemas.microsoft.com/office/drawing/2014/main" id="{AD7FE6D2-4397-3B82-148D-BE22CD2D340A}"/>
              </a:ext>
            </a:extLst>
          </p:cNvPr>
          <p:cNvPicPr>
            <a:picLocks noChangeAspect="1"/>
          </p:cNvPicPr>
          <p:nvPr/>
        </p:nvPicPr>
        <p:blipFill>
          <a:blip r:embed="rId5"/>
          <a:stretch>
            <a:fillRect/>
          </a:stretch>
        </p:blipFill>
        <p:spPr>
          <a:xfrm>
            <a:off x="6187146" y="3366135"/>
            <a:ext cx="5166654" cy="1464483"/>
          </a:xfrm>
          <a:prstGeom prst="rect">
            <a:avLst/>
          </a:prstGeom>
        </p:spPr>
      </p:pic>
    </p:spTree>
    <p:extLst>
      <p:ext uri="{BB962C8B-B14F-4D97-AF65-F5344CB8AC3E}">
        <p14:creationId xmlns:p14="http://schemas.microsoft.com/office/powerpoint/2010/main" val="290380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0AEE6-12E8-6AD6-AAE6-83061BE92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78F3F-77B4-EA32-6C7D-33CE34C7B722}"/>
              </a:ext>
            </a:extLst>
          </p:cNvPr>
          <p:cNvSpPr>
            <a:spLocks noGrp="1"/>
          </p:cNvSpPr>
          <p:nvPr>
            <p:ph type="title"/>
          </p:nvPr>
        </p:nvSpPr>
        <p:spPr/>
        <p:txBody>
          <a:bodyPr/>
          <a:lstStyle/>
          <a:p>
            <a:r>
              <a:rPr lang="en-US" dirty="0"/>
              <a:t>BENEFITS OF APPROACH: EASIER DEBUGGING</a:t>
            </a:r>
          </a:p>
        </p:txBody>
      </p:sp>
      <p:pic>
        <p:nvPicPr>
          <p:cNvPr id="7" name="Picture 6">
            <a:extLst>
              <a:ext uri="{FF2B5EF4-FFF2-40B4-BE49-F238E27FC236}">
                <a16:creationId xmlns:a16="http://schemas.microsoft.com/office/drawing/2014/main" id="{5CA2B423-CC23-F8DA-595B-8F9FE6131424}"/>
              </a:ext>
            </a:extLst>
          </p:cNvPr>
          <p:cNvPicPr>
            <a:picLocks noChangeAspect="1"/>
          </p:cNvPicPr>
          <p:nvPr/>
        </p:nvPicPr>
        <p:blipFill>
          <a:blip r:embed="rId3"/>
          <a:stretch>
            <a:fillRect/>
          </a:stretch>
        </p:blipFill>
        <p:spPr>
          <a:xfrm>
            <a:off x="400050" y="1343890"/>
            <a:ext cx="11164082" cy="4656860"/>
          </a:xfrm>
          <a:prstGeom prst="rect">
            <a:avLst/>
          </a:prstGeom>
        </p:spPr>
      </p:pic>
      <p:sp>
        <p:nvSpPr>
          <p:cNvPr id="3" name="TextBox 2">
            <a:extLst>
              <a:ext uri="{FF2B5EF4-FFF2-40B4-BE49-F238E27FC236}">
                <a16:creationId xmlns:a16="http://schemas.microsoft.com/office/drawing/2014/main" id="{7EE431F3-AE80-1A29-0699-DC693C0EE597}"/>
              </a:ext>
            </a:extLst>
          </p:cNvPr>
          <p:cNvSpPr txBox="1"/>
          <p:nvPr/>
        </p:nvSpPr>
        <p:spPr>
          <a:xfrm>
            <a:off x="535709" y="6132945"/>
            <a:ext cx="3833091" cy="378691"/>
          </a:xfrm>
          <a:prstGeom prst="rect">
            <a:avLst/>
          </a:prstGeom>
          <a:noFill/>
          <a:ln>
            <a:noFill/>
          </a:ln>
        </p:spPr>
        <p:txBody>
          <a:bodyPr wrap="square" rtlCol="0">
            <a:spAutoFit/>
          </a:bodyPr>
          <a:lstStyle/>
          <a:p>
            <a:r>
              <a:rPr lang="en-US" i="1" dirty="0"/>
              <a:t>Current data storage format</a:t>
            </a:r>
          </a:p>
        </p:txBody>
      </p:sp>
    </p:spTree>
    <p:extLst>
      <p:ext uri="{BB962C8B-B14F-4D97-AF65-F5344CB8AC3E}">
        <p14:creationId xmlns:p14="http://schemas.microsoft.com/office/powerpoint/2010/main" val="323098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5A2FD-1966-BF3D-FA8B-59CA93EC4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5256C-C392-1D34-D0FE-A75D4ECF9D36}"/>
              </a:ext>
            </a:extLst>
          </p:cNvPr>
          <p:cNvSpPr>
            <a:spLocks noGrp="1"/>
          </p:cNvSpPr>
          <p:nvPr>
            <p:ph type="title"/>
          </p:nvPr>
        </p:nvSpPr>
        <p:spPr/>
        <p:txBody>
          <a:bodyPr>
            <a:normAutofit/>
          </a:bodyPr>
          <a:lstStyle/>
          <a:p>
            <a:r>
              <a:rPr lang="en-US" dirty="0"/>
              <a:t>BENEFITS OF APPROACH: TABULAR DATA</a:t>
            </a:r>
          </a:p>
        </p:txBody>
      </p:sp>
      <p:pic>
        <p:nvPicPr>
          <p:cNvPr id="4" name="Picture 3">
            <a:extLst>
              <a:ext uri="{FF2B5EF4-FFF2-40B4-BE49-F238E27FC236}">
                <a16:creationId xmlns:a16="http://schemas.microsoft.com/office/drawing/2014/main" id="{9D3EC152-FC3D-75C0-EEA2-7AC949E8E9D1}"/>
              </a:ext>
            </a:extLst>
          </p:cNvPr>
          <p:cNvPicPr>
            <a:picLocks noChangeAspect="1"/>
          </p:cNvPicPr>
          <p:nvPr/>
        </p:nvPicPr>
        <p:blipFill>
          <a:blip r:embed="rId3"/>
          <a:stretch>
            <a:fillRect/>
          </a:stretch>
        </p:blipFill>
        <p:spPr>
          <a:xfrm>
            <a:off x="333951" y="1353896"/>
            <a:ext cx="11524098" cy="3641014"/>
          </a:xfrm>
          <a:prstGeom prst="rect">
            <a:avLst/>
          </a:prstGeom>
        </p:spPr>
      </p:pic>
    </p:spTree>
    <p:extLst>
      <p:ext uri="{BB962C8B-B14F-4D97-AF65-F5344CB8AC3E}">
        <p14:creationId xmlns:p14="http://schemas.microsoft.com/office/powerpoint/2010/main" val="3153664853"/>
      </p:ext>
    </p:extLst>
  </p:cSld>
  <p:clrMapOvr>
    <a:masterClrMapping/>
  </p:clrMapOvr>
</p:sld>
</file>

<file path=ppt/theme/theme1.xml><?xml version="1.0" encoding="utf-8"?>
<a:theme xmlns:a="http://schemas.openxmlformats.org/drawingml/2006/main" name="Title Slide_Option 1">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_Option 2">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llout Slide with Watermark">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dy Slides">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Body Slides">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51403</TotalTime>
  <Words>743</Words>
  <Application>Microsoft Office PowerPoint</Application>
  <PresentationFormat>Widescreen</PresentationFormat>
  <Paragraphs>73</Paragraphs>
  <Slides>15</Slides>
  <Notes>13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15</vt:i4>
      </vt:variant>
    </vt:vector>
  </HeadingPairs>
  <TitlesOfParts>
    <vt:vector size="27" baseType="lpstr">
      <vt:lpstr>Arial</vt:lpstr>
      <vt:lpstr>Calibri</vt:lpstr>
      <vt:lpstr>Cambria</vt:lpstr>
      <vt:lpstr>Minion Pro SmBd</vt:lpstr>
      <vt:lpstr>Symbol</vt:lpstr>
      <vt:lpstr>Whitney Semibold</vt:lpstr>
      <vt:lpstr>Title Slide_Option 1</vt:lpstr>
      <vt:lpstr>Title Slide_Option 2</vt:lpstr>
      <vt:lpstr>Callout Slide with Watermark</vt:lpstr>
      <vt:lpstr>Body Slides</vt:lpstr>
      <vt:lpstr>Custom Design</vt:lpstr>
      <vt:lpstr>1_Body Slides</vt:lpstr>
      <vt:lpstr>PowerPoint Presentation</vt:lpstr>
      <vt:lpstr>Mission Statement  </vt:lpstr>
      <vt:lpstr>CURRENT STATE OF AJCC CANCER SURVEILLANCE DLL </vt:lpstr>
      <vt:lpstr>SOLUTION</vt:lpstr>
      <vt:lpstr>TECHNICAL APPROACH:C++,C# DLL and SQLITE DATABASE </vt:lpstr>
      <vt:lpstr>BENEFITS OF APPROACH</vt:lpstr>
      <vt:lpstr>BENEFITS OF APPROACH: REDUCTION OF HARD-CODING</vt:lpstr>
      <vt:lpstr>BENEFITS OF APPROACH: EASIER DEBUGGING</vt:lpstr>
      <vt:lpstr>BENEFITS OF APPROACH: TABULAR DATA</vt:lpstr>
      <vt:lpstr>BENEFITS OF APPROACH: STREAMLINED UPDATES WITH SQLITE DATABASE DOWNLOAD</vt:lpstr>
      <vt:lpstr>WHAT IS EXCLUDED FROM THE DLL V26</vt:lpstr>
      <vt:lpstr>WHAT IS INCLUDED IN THE NEW DLL V26</vt:lpstr>
      <vt:lpstr>NOTABLE CHANGES</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dgress@facs.org</dc:creator>
  <cp:lastModifiedBy>Daniel Oluwadare</cp:lastModifiedBy>
  <cp:revision>50</cp:revision>
  <cp:lastPrinted>2023-09-08T12:16:35Z</cp:lastPrinted>
  <dcterms:created xsi:type="dcterms:W3CDTF">2022-08-24T20:32:50Z</dcterms:created>
  <dcterms:modified xsi:type="dcterms:W3CDTF">2025-04-23T19:13:49Z</dcterms:modified>
</cp:coreProperties>
</file>