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76" r:id="rId4"/>
    <p:sldMasterId id="2147483680" r:id="rId5"/>
    <p:sldMasterId id="2147483684" r:id="rId6"/>
    <p:sldMasterId id="2147483688" r:id="rId7"/>
  </p:sldMasterIdLst>
  <p:notesMasterIdLst>
    <p:notesMasterId r:id="rId21"/>
  </p:notesMasterIdLst>
  <p:sldIdLst>
    <p:sldId id="263" r:id="rId8"/>
    <p:sldId id="264" r:id="rId9"/>
    <p:sldId id="258" r:id="rId10"/>
    <p:sldId id="259" r:id="rId11"/>
    <p:sldId id="260" r:id="rId12"/>
    <p:sldId id="269" r:id="rId13"/>
    <p:sldId id="272" r:id="rId14"/>
    <p:sldId id="270" r:id="rId15"/>
    <p:sldId id="271" r:id="rId16"/>
    <p:sldId id="275" r:id="rId17"/>
    <p:sldId id="273" r:id="rId18"/>
    <p:sldId id="265" r:id="rId19"/>
    <p:sldId id="267"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4660"/>
  </p:normalViewPr>
  <p:slideViewPr>
    <p:cSldViewPr snapToGrid="0">
      <p:cViewPr varScale="1">
        <p:scale>
          <a:sx n="72" d="100"/>
          <a:sy n="72" d="100"/>
        </p:scale>
        <p:origin x="49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CB999E6-3F6B-42F6-B2FC-25837D57EDCC}" type="datetimeFigureOut">
              <a:rPr lang="en-CA" smtClean="0"/>
              <a:t>2019-06-13</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4477CDE-ED95-4D0D-B285-995A37C8303D}" type="slidenum">
              <a:rPr lang="en-CA" smtClean="0"/>
              <a:t>‹#›</a:t>
            </a:fld>
            <a:endParaRPr lang="en-CA"/>
          </a:p>
        </p:txBody>
      </p:sp>
    </p:spTree>
    <p:extLst>
      <p:ext uri="{BB962C8B-B14F-4D97-AF65-F5344CB8AC3E}">
        <p14:creationId xmlns:p14="http://schemas.microsoft.com/office/powerpoint/2010/main" val="885947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shrc-crsh.gc.ca/home-accueil-eng.aspx"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laws.justice.gc.ca/eng/acts/S-19/FullText.html" TargetMode="External"/><Relationship Id="rId5" Type="http://schemas.openxmlformats.org/officeDocument/2006/relationships/hyperlink" Target="http://www.cihr-irsc.gc.ca/e/193.html" TargetMode="External"/><Relationship Id="rId4" Type="http://schemas.openxmlformats.org/officeDocument/2006/relationships/hyperlink" Target="http://www.innovation.ca/"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sshrc-crsh.gc.ca/home-accueil-eng.aspx"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laws.justice.gc.ca/eng/acts/S-19/FullText.html" TargetMode="External"/><Relationship Id="rId5" Type="http://schemas.openxmlformats.org/officeDocument/2006/relationships/hyperlink" Target="http://www.cihr-irsc.gc.ca/e/193.html" TargetMode="External"/><Relationship Id="rId4" Type="http://schemas.openxmlformats.org/officeDocument/2006/relationships/hyperlink" Target="http://www.innovation.c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465887" fontAlgn="base">
              <a:spcBef>
                <a:spcPct val="0"/>
              </a:spcBef>
              <a:spcAft>
                <a:spcPct val="0"/>
              </a:spcAft>
              <a:defRPr/>
            </a:pPr>
            <a:fld id="{E6985A6D-F946-4A2E-9B48-94A6E9CEB029}" type="slidenum">
              <a:rPr lang="en-US" altLang="en-US">
                <a:solidFill>
                  <a:prstClr val="black"/>
                </a:solidFill>
                <a:latin typeface="Calibri" panose="020F0502020204030204" pitchFamily="34" charset="0"/>
              </a:rPr>
              <a:pPr defTabSz="465887" fontAlgn="base">
                <a:spcBef>
                  <a:spcPct val="0"/>
                </a:spcBef>
                <a:spcAft>
                  <a:spcPct val="0"/>
                </a:spcAft>
                <a:defRPr/>
              </a:pPr>
              <a:t>3</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285814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defTabSz="465887" eaLnBrk="0" fontAlgn="base" hangingPunct="0">
              <a:spcBef>
                <a:spcPct val="30000"/>
              </a:spcBef>
              <a:spcAft>
                <a:spcPct val="0"/>
              </a:spcAft>
              <a:defRPr sz="1200">
                <a:solidFill>
                  <a:schemeClr val="tx1"/>
                </a:solidFill>
                <a:latin typeface="Calibri" panose="020F0502020204030204" pitchFamily="34" charset="0"/>
              </a:defRPr>
            </a:lvl6pPr>
            <a:lvl7pPr marL="3028264" indent="-232943" defTabSz="465887" eaLnBrk="0" fontAlgn="base" hangingPunct="0">
              <a:spcBef>
                <a:spcPct val="30000"/>
              </a:spcBef>
              <a:spcAft>
                <a:spcPct val="0"/>
              </a:spcAft>
              <a:defRPr sz="1200">
                <a:solidFill>
                  <a:schemeClr val="tx1"/>
                </a:solidFill>
                <a:latin typeface="Calibri" panose="020F0502020204030204" pitchFamily="34" charset="0"/>
              </a:defRPr>
            </a:lvl7pPr>
            <a:lvl8pPr marL="3494151" indent="-232943" defTabSz="465887" eaLnBrk="0" fontAlgn="base" hangingPunct="0">
              <a:spcBef>
                <a:spcPct val="30000"/>
              </a:spcBef>
              <a:spcAft>
                <a:spcPct val="0"/>
              </a:spcAft>
              <a:defRPr sz="1200">
                <a:solidFill>
                  <a:schemeClr val="tx1"/>
                </a:solidFill>
                <a:latin typeface="Calibri" panose="020F0502020204030204" pitchFamily="34" charset="0"/>
              </a:defRPr>
            </a:lvl8pPr>
            <a:lvl9pPr marL="3960038" indent="-232943" defTabSz="465887" eaLnBrk="0" fontAlgn="base" hangingPunct="0">
              <a:spcBef>
                <a:spcPct val="30000"/>
              </a:spcBef>
              <a:spcAft>
                <a:spcPct val="0"/>
              </a:spcAft>
              <a:defRPr sz="1200">
                <a:solidFill>
                  <a:schemeClr val="tx1"/>
                </a:solidFill>
                <a:latin typeface="Calibri" panose="020F0502020204030204" pitchFamily="34" charset="0"/>
              </a:defRPr>
            </a:lvl9pPr>
          </a:lstStyle>
          <a:p>
            <a:pPr defTabSz="465887" fontAlgn="base">
              <a:spcBef>
                <a:spcPct val="0"/>
              </a:spcBef>
              <a:spcAft>
                <a:spcPct val="0"/>
              </a:spcAft>
              <a:defRPr/>
            </a:pPr>
            <a:fld id="{0E3EF117-80DF-46FA-8A76-A14E028C80FF}" type="slidenum">
              <a:rPr lang="en-CA" altLang="en-US">
                <a:solidFill>
                  <a:prstClr val="black"/>
                </a:solidFill>
                <a:cs typeface="Arial" panose="020B0604020202020204" pitchFamily="34" charset="0"/>
              </a:rPr>
              <a:pPr defTabSz="465887" fontAlgn="base">
                <a:spcBef>
                  <a:spcPct val="0"/>
                </a:spcBef>
                <a:spcAft>
                  <a:spcPct val="0"/>
                </a:spcAft>
                <a:defRPr/>
              </a:pPr>
              <a:t>4</a:t>
            </a:fld>
            <a:endParaRPr lang="en-CA" altLang="en-US">
              <a:solidFill>
                <a:prstClr val="black"/>
              </a:solidFill>
              <a:cs typeface="Arial" panose="020B0604020202020204" pitchFamily="34" charset="0"/>
            </a:endParaRPr>
          </a:p>
        </p:txBody>
      </p:sp>
    </p:spTree>
    <p:extLst>
      <p:ext uri="{BB962C8B-B14F-4D97-AF65-F5344CB8AC3E}">
        <p14:creationId xmlns:p14="http://schemas.microsoft.com/office/powerpoint/2010/main" val="520553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Website lists the data elements and</a:t>
            </a:r>
          </a:p>
          <a:p>
            <a:r>
              <a:rPr lang="en-CA" altLang="en-US"/>
              <a:t>chemotherapeutic agents used</a:t>
            </a:r>
          </a:p>
          <a:p>
            <a:endParaRPr lang="en-CA" alt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defTabSz="465887" eaLnBrk="0" fontAlgn="base" hangingPunct="0">
              <a:spcBef>
                <a:spcPct val="30000"/>
              </a:spcBef>
              <a:spcAft>
                <a:spcPct val="0"/>
              </a:spcAft>
              <a:defRPr sz="1200">
                <a:solidFill>
                  <a:schemeClr val="tx1"/>
                </a:solidFill>
                <a:latin typeface="Calibri" panose="020F0502020204030204" pitchFamily="34" charset="0"/>
              </a:defRPr>
            </a:lvl6pPr>
            <a:lvl7pPr marL="3028264" indent="-232943" defTabSz="465887" eaLnBrk="0" fontAlgn="base" hangingPunct="0">
              <a:spcBef>
                <a:spcPct val="30000"/>
              </a:spcBef>
              <a:spcAft>
                <a:spcPct val="0"/>
              </a:spcAft>
              <a:defRPr sz="1200">
                <a:solidFill>
                  <a:schemeClr val="tx1"/>
                </a:solidFill>
                <a:latin typeface="Calibri" panose="020F0502020204030204" pitchFamily="34" charset="0"/>
              </a:defRPr>
            </a:lvl7pPr>
            <a:lvl8pPr marL="3494151" indent="-232943" defTabSz="465887" eaLnBrk="0" fontAlgn="base" hangingPunct="0">
              <a:spcBef>
                <a:spcPct val="30000"/>
              </a:spcBef>
              <a:spcAft>
                <a:spcPct val="0"/>
              </a:spcAft>
              <a:defRPr sz="1200">
                <a:solidFill>
                  <a:schemeClr val="tx1"/>
                </a:solidFill>
                <a:latin typeface="Calibri" panose="020F0502020204030204" pitchFamily="34" charset="0"/>
              </a:defRPr>
            </a:lvl8pPr>
            <a:lvl9pPr marL="3960038" indent="-232943" defTabSz="46588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9332401-10A4-476A-AE88-C09C1D0D2376}" type="slidenum">
              <a:rPr lang="en-CA" altLang="en-US" smtClean="0"/>
              <a:pPr>
                <a:spcBef>
                  <a:spcPct val="0"/>
                </a:spcBef>
              </a:pPr>
              <a:t>5</a:t>
            </a:fld>
            <a:endParaRPr lang="en-CA" altLang="en-US"/>
          </a:p>
        </p:txBody>
      </p:sp>
    </p:spTree>
    <p:extLst>
      <p:ext uri="{BB962C8B-B14F-4D97-AF65-F5344CB8AC3E}">
        <p14:creationId xmlns:p14="http://schemas.microsoft.com/office/powerpoint/2010/main" val="2080178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SDLE is designed to bring person-level data together in one virtual linkage environment.  These data may come from either administrative sources or surveys (large circle). Inside this large circle are seven interconnected circles which display the range of subjects possible in the SDLE. In addition, the colors show the approximate proportion of administrative (blue) and survey (green) data available at Statistics Canada.  These circles point towards the image of a person in the middle, which represents the person-oriented nature of SDLE linkages and the ability to link individuals across multiple sources. Finally, data sources exit the environment on the right side as linked outputs.</a:t>
            </a:r>
          </a:p>
          <a:p>
            <a:endParaRPr lang="en-CA" dirty="0"/>
          </a:p>
          <a:p>
            <a:r>
              <a:rPr lang="en-US" dirty="0"/>
              <a:t>Data files are linked together through linkage keys that are stored in the Derived Record Depository (DRD) and the Key Registry.  The DRD is essentially a registry of Canadians containing only basic personal identifiers.  The DRD is built using core administrative data files (vital statistics, tax and immigration files) and each individual is assigned a unique SDLE identifier.  We have done this because we do not have a registry of the population as you might find in provinces through health card files or other administrative files. Every file linked in the SDLE is linked to the DRD.</a:t>
            </a:r>
          </a:p>
          <a:p>
            <a:endParaRPr lang="en-CA" dirty="0"/>
          </a:p>
          <a:p>
            <a:r>
              <a:rPr lang="en-CA" dirty="0"/>
              <a:t>The Key Registry stores only the SDLE identifiers and associated record identifiers from all survey and administrative data files linked to the DRD. </a:t>
            </a:r>
          </a:p>
          <a:p>
            <a:endParaRPr lang="en-CA" dirty="0"/>
          </a:p>
          <a:p>
            <a:r>
              <a:rPr lang="en-CA" dirty="0"/>
              <a:t>Once a study requiring data linkage has been approved and the linkage has been conducted, the Key Registry identifiers are used to find the individual records in the source data files (analysis variables without personal identifiers). Selected records and variables from these sources can then be integrated into a linked analysis file.</a:t>
            </a:r>
          </a:p>
          <a:p>
            <a:endParaRPr lang="en-CA" dirty="0"/>
          </a:p>
          <a:p>
            <a:r>
              <a:rPr lang="en-CA" dirty="0"/>
              <a:t>Identifiers are dropped</a:t>
            </a:r>
            <a:r>
              <a:rPr lang="en-CA" baseline="0" dirty="0"/>
              <a:t> and an analytical file is created</a:t>
            </a:r>
          </a:p>
          <a:p>
            <a:r>
              <a:rPr lang="en-CA" baseline="0" dirty="0"/>
              <a:t>Access to the </a:t>
            </a:r>
            <a:r>
              <a:rPr lang="en-CA" baseline="0" dirty="0" err="1"/>
              <a:t>deidentified</a:t>
            </a:r>
            <a:r>
              <a:rPr lang="en-CA" baseline="0" dirty="0"/>
              <a:t> data occurs in a secure centre</a:t>
            </a:r>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fld id="{6164041E-1B4D-47EF-96A6-43BD9EA942CA}" type="slidenum">
              <a:rPr lang="en-US">
                <a:solidFill>
                  <a:srgbClr val="000000"/>
                </a:solidFill>
              </a:rPr>
              <a:pPr/>
              <a:t>6</a:t>
            </a:fld>
            <a:endParaRPr lang="en-US">
              <a:solidFill>
                <a:srgbClr val="000000"/>
              </a:solidFill>
            </a:endParaRPr>
          </a:p>
        </p:txBody>
      </p:sp>
    </p:spTree>
    <p:extLst>
      <p:ext uri="{BB962C8B-B14F-4D97-AF65-F5344CB8AC3E}">
        <p14:creationId xmlns:p14="http://schemas.microsoft.com/office/powerpoint/2010/main" val="1148184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Deterministic record linkage</a:t>
            </a:r>
          </a:p>
          <a:p>
            <a:pPr marL="356054" indent="-356054">
              <a:buFont typeface="Arial" panose="020B0604020202020204" pitchFamily="34" charset="0"/>
              <a:buChar char="•"/>
            </a:pPr>
            <a:r>
              <a:rPr lang="en-US" sz="2400" dirty="0"/>
              <a:t>Matching exactly on a unique key composed of one or more variables</a:t>
            </a:r>
          </a:p>
          <a:p>
            <a:pPr marL="356054" indent="-356054">
              <a:buFont typeface="Arial" panose="020B0604020202020204" pitchFamily="34" charset="0"/>
              <a:buChar char="•"/>
            </a:pPr>
            <a:r>
              <a:rPr lang="en-US" sz="2400" dirty="0"/>
              <a:t>The unique key should be highly discriminatory for any person</a:t>
            </a:r>
          </a:p>
          <a:p>
            <a:r>
              <a:rPr lang="en-CA" sz="2400" dirty="0"/>
              <a:t>Probabilistic record linkage</a:t>
            </a:r>
          </a:p>
          <a:p>
            <a:pPr marL="356054" indent="-356054">
              <a:buFont typeface="Arial" panose="020B0604020202020204" pitchFamily="34" charset="0"/>
              <a:buChar char="•"/>
            </a:pPr>
            <a:r>
              <a:rPr lang="en-CA" sz="2400" dirty="0"/>
              <a:t>The likelihood that records being linked refer to the same person is estimated using the generalized record linkage system (G-LINK)</a:t>
            </a:r>
          </a:p>
          <a:p>
            <a:pPr marL="356054" indent="-356054">
              <a:buFont typeface="Arial" panose="020B0604020202020204" pitchFamily="34" charset="0"/>
              <a:buChar char="•"/>
            </a:pPr>
            <a:r>
              <a:rPr lang="en-CA" sz="2400" dirty="0"/>
              <a:t>A set of linkage variables selected based on their collective discriminating power and their availability on both the input data file and the DRD</a:t>
            </a:r>
          </a:p>
          <a:p>
            <a:pPr marL="356054" indent="-356054">
              <a:buFont typeface="Arial" panose="020B0604020202020204" pitchFamily="34" charset="0"/>
              <a:buChar char="•"/>
            </a:pPr>
            <a:r>
              <a:rPr lang="en-CA" sz="2400" dirty="0"/>
              <a:t>A conservative linkage method is applied so as to attain the highest quality linkage by minimizing false positive links at the expense of generating false negative links</a:t>
            </a:r>
          </a:p>
          <a:p>
            <a:pPr marL="415396" lvl="1"/>
            <a:endParaRPr lang="en-US" sz="2000" dirty="0"/>
          </a:p>
          <a:p>
            <a:r>
              <a:rPr lang="en-US" sz="2400" dirty="0"/>
              <a:t>Overview of the linkage process</a:t>
            </a:r>
          </a:p>
          <a:p>
            <a:pPr marL="534081" indent="-534081">
              <a:buFont typeface="+mj-lt"/>
              <a:buAutoNum type="arabicPeriod"/>
            </a:pPr>
            <a:r>
              <a:rPr lang="en-US" sz="2400" dirty="0"/>
              <a:t>Source index files are linked to the DRD</a:t>
            </a:r>
          </a:p>
          <a:p>
            <a:pPr marL="534081" indent="-534081">
              <a:buFont typeface="+mj-lt"/>
              <a:buAutoNum type="arabicPeriod"/>
            </a:pPr>
            <a:r>
              <a:rPr lang="en-US" sz="2400" dirty="0"/>
              <a:t>Key registry is populated with the paired SDLE IDs and source index file record IDs</a:t>
            </a:r>
          </a:p>
          <a:p>
            <a:pPr marL="534081" indent="-534081">
              <a:buFont typeface="+mj-lt"/>
              <a:buAutoNum type="arabicPeriod"/>
            </a:pPr>
            <a:r>
              <a:rPr lang="en-US" sz="2400" dirty="0"/>
              <a:t>Linked keys files are extracted from the Key Registry</a:t>
            </a:r>
          </a:p>
          <a:p>
            <a:pPr marL="534081" indent="-534081">
              <a:buFont typeface="+mj-lt"/>
              <a:buAutoNum type="arabicPeriod"/>
            </a:pPr>
            <a:r>
              <a:rPr lang="en-US" sz="2400" dirty="0"/>
              <a:t>Assign randomly generated unique IDs to the records in the linked keys files</a:t>
            </a:r>
          </a:p>
          <a:p>
            <a:pPr marL="534081" indent="-534081">
              <a:buFont typeface="+mj-lt"/>
              <a:buAutoNum type="arabicPeriod"/>
            </a:pPr>
            <a:r>
              <a:rPr lang="en-US" sz="2400" dirty="0"/>
              <a:t>Linked datasets are produced by merging linked keys files to the source data files</a:t>
            </a:r>
          </a:p>
          <a:p>
            <a:pPr marL="534081" indent="-534081">
              <a:buFont typeface="+mj-lt"/>
              <a:buAutoNum type="arabicPeriod"/>
            </a:pPr>
            <a:r>
              <a:rPr lang="en-US" sz="2400" dirty="0"/>
              <a:t>Validation of linked datasets</a:t>
            </a:r>
          </a:p>
          <a:p>
            <a:pPr marL="1008819" lvl="1" indent="-534081">
              <a:buFont typeface="+mj-lt"/>
              <a:buAutoNum type="alphaLcPeriod"/>
            </a:pPr>
            <a:r>
              <a:rPr lang="en-US" sz="2000" dirty="0"/>
              <a:t>Bias assessment of linked and not-linked records (e.g., </a:t>
            </a:r>
            <a:r>
              <a:rPr lang="en-US" dirty="0"/>
              <a:t>distributions by key variables such as sex, geography,  vital status, etc.)</a:t>
            </a:r>
          </a:p>
          <a:p>
            <a:pPr marL="1008819" lvl="1" indent="-534081">
              <a:buFont typeface="+mj-lt"/>
              <a:buAutoNum type="alphaLcPeriod"/>
            </a:pPr>
            <a:r>
              <a:rPr lang="en-US" dirty="0"/>
              <a:t>Linkage rates</a:t>
            </a:r>
            <a:endParaRPr lang="en-CA" dirty="0">
              <a:latin typeface="Arial" panose="020B0604020202020204" pitchFamily="34" charset="0"/>
            </a:endParaRPr>
          </a:p>
          <a:p>
            <a:pPr marL="237369" indent="-237369">
              <a:buFont typeface="+mj-lt"/>
              <a:buAutoNum type="arabicPeriod" startAt="7"/>
            </a:pPr>
            <a:r>
              <a:rPr lang="en-CA" dirty="0">
                <a:latin typeface="Arial" panose="020B0604020202020204" pitchFamily="34" charset="0"/>
              </a:rPr>
              <a:t>Access through the secure the RDC network and having all output vetted prior to release outside of the RDCs:</a:t>
            </a:r>
          </a:p>
          <a:p>
            <a:endParaRPr lang="en-CA" dirty="0">
              <a:latin typeface="Arial" panose="020B0604020202020204" pitchFamily="34" charset="0"/>
            </a:endParaRPr>
          </a:p>
          <a:p>
            <a:pPr lvl="1"/>
            <a:r>
              <a:rPr lang="en-CA" dirty="0"/>
              <a:t>The Research Data Centres RDCs are part of an initiative by Statistics Canada, the </a:t>
            </a:r>
            <a:r>
              <a:rPr lang="en-CA" dirty="0">
                <a:hlinkClick r:id="rId3"/>
              </a:rPr>
              <a:t>Social Sciences and Humanities Research Council (SSHRC)</a:t>
            </a:r>
            <a:r>
              <a:rPr lang="en-CA" dirty="0"/>
              <a:t> and university consortia to help strengthen Canada's social research capacity and to support the policy research community. The program would like to acknowledge the generous support of the </a:t>
            </a:r>
            <a:r>
              <a:rPr lang="en-CA" dirty="0">
                <a:hlinkClick r:id="rId4"/>
              </a:rPr>
              <a:t>Canada Foundation for Innovation (CFI)</a:t>
            </a:r>
            <a:r>
              <a:rPr lang="en-CA" dirty="0"/>
              <a:t> and the </a:t>
            </a:r>
            <a:r>
              <a:rPr lang="en-CA" dirty="0">
                <a:hlinkClick r:id="rId5"/>
              </a:rPr>
              <a:t>Canadian Institutes of Health Research (CIHR)</a:t>
            </a:r>
            <a:r>
              <a:rPr lang="en-CA" dirty="0"/>
              <a:t>.</a:t>
            </a:r>
          </a:p>
          <a:p>
            <a:pPr lvl="1"/>
            <a:endParaRPr lang="en-CA" dirty="0"/>
          </a:p>
          <a:p>
            <a:pPr lvl="1"/>
            <a:r>
              <a:rPr lang="en-CA" dirty="0"/>
              <a:t>RDCs provide researchers with access, in a secure university setting, to </a:t>
            </a:r>
            <a:r>
              <a:rPr lang="en-CA" dirty="0" err="1"/>
              <a:t>microdata</a:t>
            </a:r>
            <a:r>
              <a:rPr lang="en-CA" dirty="0"/>
              <a:t> from population and household surveys, administrative data holdings and linked data. The centres are staffed by Statistics Canada employees. They are operated under the provisions of the </a:t>
            </a:r>
            <a:r>
              <a:rPr lang="en-CA" i="1" dirty="0">
                <a:hlinkClick r:id="rId6"/>
              </a:rPr>
              <a:t>Statistics Act</a:t>
            </a:r>
            <a:r>
              <a:rPr lang="en-CA" dirty="0"/>
              <a:t> in accordance with all the confidentiality rules and are accessible only to researchers with approved projects who have been sworn in under the </a:t>
            </a:r>
            <a:r>
              <a:rPr lang="en-CA" i="1" dirty="0"/>
              <a:t>Statistics Act</a:t>
            </a:r>
            <a:r>
              <a:rPr lang="en-CA" dirty="0"/>
              <a:t> as 'deemed employees.'</a:t>
            </a:r>
          </a:p>
          <a:p>
            <a:pPr lvl="1"/>
            <a:r>
              <a:rPr lang="en-CA" dirty="0"/>
              <a:t>RDCs are located throughout the country, so researchers do not need to travel to Ottawa to access Statistics Canada </a:t>
            </a:r>
            <a:r>
              <a:rPr lang="en-CA" dirty="0" err="1"/>
              <a:t>microdata</a:t>
            </a:r>
            <a:r>
              <a:rPr lang="en-CA" dirty="0"/>
              <a:t>.</a:t>
            </a:r>
          </a:p>
          <a:p>
            <a:endParaRPr lang="en-US" dirty="0"/>
          </a:p>
          <a:p>
            <a:endParaRPr lang="en-US" dirty="0"/>
          </a:p>
        </p:txBody>
      </p:sp>
      <p:sp>
        <p:nvSpPr>
          <p:cNvPr id="4" name="Slide Number Placeholder 3"/>
          <p:cNvSpPr>
            <a:spLocks noGrp="1"/>
          </p:cNvSpPr>
          <p:nvPr>
            <p:ph type="sldNum" sz="quarter" idx="10"/>
          </p:nvPr>
        </p:nvSpPr>
        <p:spPr/>
        <p:txBody>
          <a:bodyPr/>
          <a:lstStyle/>
          <a:p>
            <a:fld id="{E3A28033-F811-C545-9C35-0E4682B912A5}" type="slidenum">
              <a:rPr lang="en-US">
                <a:solidFill>
                  <a:srgbClr val="000000"/>
                </a:solidFill>
              </a:rPr>
              <a:pPr/>
              <a:t>8</a:t>
            </a:fld>
            <a:endParaRPr lang="en-US">
              <a:solidFill>
                <a:srgbClr val="000000"/>
              </a:solidFill>
            </a:endParaRPr>
          </a:p>
        </p:txBody>
      </p:sp>
    </p:spTree>
    <p:extLst>
      <p:ext uri="{BB962C8B-B14F-4D97-AF65-F5344CB8AC3E}">
        <p14:creationId xmlns:p14="http://schemas.microsoft.com/office/powerpoint/2010/main" val="1130858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Deterministic record linkage</a:t>
            </a:r>
          </a:p>
          <a:p>
            <a:pPr marL="356054" indent="-356054">
              <a:buFont typeface="Arial" panose="020B0604020202020204" pitchFamily="34" charset="0"/>
              <a:buChar char="•"/>
            </a:pPr>
            <a:r>
              <a:rPr lang="en-US" sz="2400" dirty="0"/>
              <a:t>Matching exactly on a unique key composed of one or more variables</a:t>
            </a:r>
          </a:p>
          <a:p>
            <a:pPr marL="356054" indent="-356054">
              <a:buFont typeface="Arial" panose="020B0604020202020204" pitchFamily="34" charset="0"/>
              <a:buChar char="•"/>
            </a:pPr>
            <a:r>
              <a:rPr lang="en-US" sz="2400" dirty="0"/>
              <a:t>The unique key should be highly discriminatory for any person</a:t>
            </a:r>
          </a:p>
          <a:p>
            <a:r>
              <a:rPr lang="en-CA" sz="2400" dirty="0"/>
              <a:t>Probabilistic record linkage</a:t>
            </a:r>
          </a:p>
          <a:p>
            <a:pPr marL="356054" indent="-356054">
              <a:buFont typeface="Arial" panose="020B0604020202020204" pitchFamily="34" charset="0"/>
              <a:buChar char="•"/>
            </a:pPr>
            <a:r>
              <a:rPr lang="en-CA" sz="2400" dirty="0"/>
              <a:t>The likelihood that records being linked refer to the same person is estimated using the generalized record linkage system (G-LINK)</a:t>
            </a:r>
          </a:p>
          <a:p>
            <a:pPr marL="356054" indent="-356054">
              <a:buFont typeface="Arial" panose="020B0604020202020204" pitchFamily="34" charset="0"/>
              <a:buChar char="•"/>
            </a:pPr>
            <a:r>
              <a:rPr lang="en-CA" sz="2400" dirty="0"/>
              <a:t>A set of linkage variables selected based on their collective discriminating power and their availability on both the input data file and the DRD</a:t>
            </a:r>
          </a:p>
          <a:p>
            <a:pPr marL="356054" indent="-356054">
              <a:buFont typeface="Arial" panose="020B0604020202020204" pitchFamily="34" charset="0"/>
              <a:buChar char="•"/>
            </a:pPr>
            <a:r>
              <a:rPr lang="en-CA" sz="2400" dirty="0"/>
              <a:t>A conservative linkage method is applied so as to attain the highest quality linkage by minimizing false positive links at the expense of generating false negative links</a:t>
            </a:r>
          </a:p>
          <a:p>
            <a:pPr marL="415396" lvl="1"/>
            <a:endParaRPr lang="en-US" sz="2000" dirty="0"/>
          </a:p>
          <a:p>
            <a:r>
              <a:rPr lang="en-US" sz="2400" dirty="0"/>
              <a:t>Overview of the linkage process</a:t>
            </a:r>
          </a:p>
          <a:p>
            <a:pPr marL="534081" indent="-534081">
              <a:buFont typeface="+mj-lt"/>
              <a:buAutoNum type="arabicPeriod"/>
            </a:pPr>
            <a:r>
              <a:rPr lang="en-US" sz="2400" dirty="0"/>
              <a:t>Source index files are linked to the DRD</a:t>
            </a:r>
          </a:p>
          <a:p>
            <a:pPr marL="534081" indent="-534081">
              <a:buFont typeface="+mj-lt"/>
              <a:buAutoNum type="arabicPeriod"/>
            </a:pPr>
            <a:r>
              <a:rPr lang="en-US" sz="2400" dirty="0"/>
              <a:t>Key registry is populated with the paired SDLE IDs and source index file record IDs</a:t>
            </a:r>
          </a:p>
          <a:p>
            <a:pPr marL="534081" indent="-534081">
              <a:buFont typeface="+mj-lt"/>
              <a:buAutoNum type="arabicPeriod"/>
            </a:pPr>
            <a:r>
              <a:rPr lang="en-US" sz="2400" dirty="0"/>
              <a:t>Linked keys files are extracted from the Key Registry</a:t>
            </a:r>
          </a:p>
          <a:p>
            <a:pPr marL="534081" indent="-534081">
              <a:buFont typeface="+mj-lt"/>
              <a:buAutoNum type="arabicPeriod"/>
            </a:pPr>
            <a:r>
              <a:rPr lang="en-US" sz="2400" dirty="0"/>
              <a:t>Assign randomly generated unique IDs to the records in the linked keys files</a:t>
            </a:r>
          </a:p>
          <a:p>
            <a:pPr marL="534081" indent="-534081">
              <a:buFont typeface="+mj-lt"/>
              <a:buAutoNum type="arabicPeriod"/>
            </a:pPr>
            <a:r>
              <a:rPr lang="en-US" sz="2400" dirty="0"/>
              <a:t>Linked datasets are produced by merging linked keys files to the source data files</a:t>
            </a:r>
          </a:p>
          <a:p>
            <a:pPr marL="534081" indent="-534081">
              <a:buFont typeface="+mj-lt"/>
              <a:buAutoNum type="arabicPeriod"/>
            </a:pPr>
            <a:r>
              <a:rPr lang="en-US" sz="2400" dirty="0"/>
              <a:t>Validation of linked datasets</a:t>
            </a:r>
          </a:p>
          <a:p>
            <a:pPr marL="1008819" lvl="1" indent="-534081">
              <a:buFont typeface="+mj-lt"/>
              <a:buAutoNum type="alphaLcPeriod"/>
            </a:pPr>
            <a:r>
              <a:rPr lang="en-US" sz="2000" dirty="0"/>
              <a:t>Bias assessment of linked and not-linked records (e.g., </a:t>
            </a:r>
            <a:r>
              <a:rPr lang="en-US" dirty="0"/>
              <a:t>distributions by key variables such as sex, geography,  vital status, etc.)</a:t>
            </a:r>
          </a:p>
          <a:p>
            <a:pPr marL="1008819" lvl="1" indent="-534081">
              <a:buFont typeface="+mj-lt"/>
              <a:buAutoNum type="alphaLcPeriod"/>
            </a:pPr>
            <a:r>
              <a:rPr lang="en-US" dirty="0"/>
              <a:t>Linkage rates</a:t>
            </a:r>
            <a:endParaRPr lang="en-CA" dirty="0">
              <a:latin typeface="Arial" panose="020B0604020202020204" pitchFamily="34" charset="0"/>
            </a:endParaRPr>
          </a:p>
          <a:p>
            <a:pPr marL="237369" indent="-237369">
              <a:buFont typeface="+mj-lt"/>
              <a:buAutoNum type="arabicPeriod" startAt="7"/>
            </a:pPr>
            <a:r>
              <a:rPr lang="en-CA" dirty="0">
                <a:latin typeface="Arial" panose="020B0604020202020204" pitchFamily="34" charset="0"/>
              </a:rPr>
              <a:t>Access through the secure the RDC network and having all output vetted prior to release outside of the RDCs:</a:t>
            </a:r>
          </a:p>
          <a:p>
            <a:endParaRPr lang="en-CA" dirty="0">
              <a:latin typeface="Arial" panose="020B0604020202020204" pitchFamily="34" charset="0"/>
            </a:endParaRPr>
          </a:p>
          <a:p>
            <a:pPr lvl="1"/>
            <a:r>
              <a:rPr lang="en-CA" dirty="0"/>
              <a:t>The Research Data Centres RDCs are part of an initiative by Statistics Canada, the </a:t>
            </a:r>
            <a:r>
              <a:rPr lang="en-CA" dirty="0">
                <a:hlinkClick r:id="rId3"/>
              </a:rPr>
              <a:t>Social Sciences and Humanities Research Council (SSHRC)</a:t>
            </a:r>
            <a:r>
              <a:rPr lang="en-CA" dirty="0"/>
              <a:t> and university consortia to help strengthen Canada's social research capacity and to support the policy research community. The program would like to acknowledge the generous support of the </a:t>
            </a:r>
            <a:r>
              <a:rPr lang="en-CA" dirty="0">
                <a:hlinkClick r:id="rId4"/>
              </a:rPr>
              <a:t>Canada Foundation for Innovation (CFI)</a:t>
            </a:r>
            <a:r>
              <a:rPr lang="en-CA" dirty="0"/>
              <a:t> and the </a:t>
            </a:r>
            <a:r>
              <a:rPr lang="en-CA" dirty="0">
                <a:hlinkClick r:id="rId5"/>
              </a:rPr>
              <a:t>Canadian Institutes of Health Research (CIHR)</a:t>
            </a:r>
            <a:r>
              <a:rPr lang="en-CA" dirty="0"/>
              <a:t>.</a:t>
            </a:r>
          </a:p>
          <a:p>
            <a:pPr lvl="1"/>
            <a:endParaRPr lang="en-CA" dirty="0"/>
          </a:p>
          <a:p>
            <a:pPr lvl="1"/>
            <a:r>
              <a:rPr lang="en-CA" dirty="0"/>
              <a:t>RDCs provide researchers with access, in a secure university setting, to </a:t>
            </a:r>
            <a:r>
              <a:rPr lang="en-CA" dirty="0" err="1"/>
              <a:t>microdata</a:t>
            </a:r>
            <a:r>
              <a:rPr lang="en-CA" dirty="0"/>
              <a:t> from population and household surveys, administrative data holdings and linked data. The centres are staffed by Statistics Canada employees. They are operated under the provisions of the </a:t>
            </a:r>
            <a:r>
              <a:rPr lang="en-CA" i="1" dirty="0">
                <a:hlinkClick r:id="rId6"/>
              </a:rPr>
              <a:t>Statistics Act</a:t>
            </a:r>
            <a:r>
              <a:rPr lang="en-CA" dirty="0"/>
              <a:t> in accordance with all the confidentiality rules and are accessible only to researchers with approved projects who have been sworn in under the </a:t>
            </a:r>
            <a:r>
              <a:rPr lang="en-CA" i="1" dirty="0"/>
              <a:t>Statistics Act</a:t>
            </a:r>
            <a:r>
              <a:rPr lang="en-CA" dirty="0"/>
              <a:t> as 'deemed employees.'</a:t>
            </a:r>
          </a:p>
          <a:p>
            <a:pPr lvl="1"/>
            <a:r>
              <a:rPr lang="en-CA" dirty="0"/>
              <a:t>RDCs are located throughout the country, so researchers do not need to travel to Ottawa to access Statistics Canada </a:t>
            </a:r>
            <a:r>
              <a:rPr lang="en-CA" dirty="0" err="1"/>
              <a:t>microdata</a:t>
            </a:r>
            <a:r>
              <a:rPr lang="en-CA" dirty="0"/>
              <a:t>.</a:t>
            </a:r>
          </a:p>
          <a:p>
            <a:endParaRPr lang="en-US" dirty="0"/>
          </a:p>
          <a:p>
            <a:endParaRPr lang="en-US" dirty="0"/>
          </a:p>
        </p:txBody>
      </p:sp>
      <p:sp>
        <p:nvSpPr>
          <p:cNvPr id="4" name="Slide Number Placeholder 3"/>
          <p:cNvSpPr>
            <a:spLocks noGrp="1"/>
          </p:cNvSpPr>
          <p:nvPr>
            <p:ph type="sldNum" sz="quarter" idx="10"/>
          </p:nvPr>
        </p:nvSpPr>
        <p:spPr/>
        <p:txBody>
          <a:bodyPr/>
          <a:lstStyle/>
          <a:p>
            <a:fld id="{E3A28033-F811-C545-9C35-0E4682B912A5}" type="slidenum">
              <a:rPr lang="en-US">
                <a:solidFill>
                  <a:srgbClr val="000000"/>
                </a:solidFill>
              </a:rPr>
              <a:pPr/>
              <a:t>9</a:t>
            </a:fld>
            <a:endParaRPr lang="en-US">
              <a:solidFill>
                <a:srgbClr val="000000"/>
              </a:solidFill>
            </a:endParaRPr>
          </a:p>
        </p:txBody>
      </p:sp>
    </p:spTree>
    <p:extLst>
      <p:ext uri="{BB962C8B-B14F-4D97-AF65-F5344CB8AC3E}">
        <p14:creationId xmlns:p14="http://schemas.microsoft.com/office/powerpoint/2010/main" val="4153922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69E7D095-4904-4D20-BF8F-D722E7547CD0}" type="datetimeFigureOut">
              <a:rPr lang="en-CA" smtClean="0"/>
              <a:t>2019-06-13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B8843C4-B50B-44B8-AED5-14EEEC1E406E}" type="slidenum">
              <a:rPr lang="en-CA" smtClean="0"/>
              <a:t>‹#›</a:t>
            </a:fld>
            <a:endParaRPr lang="en-CA"/>
          </a:p>
        </p:txBody>
      </p:sp>
    </p:spTree>
    <p:extLst>
      <p:ext uri="{BB962C8B-B14F-4D97-AF65-F5344CB8AC3E}">
        <p14:creationId xmlns:p14="http://schemas.microsoft.com/office/powerpoint/2010/main" val="2205587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69E7D095-4904-4D20-BF8F-D722E7547CD0}" type="datetimeFigureOut">
              <a:rPr lang="en-CA" smtClean="0"/>
              <a:t>2019-06-13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B8843C4-B50B-44B8-AED5-14EEEC1E406E}" type="slidenum">
              <a:rPr lang="en-CA" smtClean="0"/>
              <a:t>‹#›</a:t>
            </a:fld>
            <a:endParaRPr lang="en-CA"/>
          </a:p>
        </p:txBody>
      </p:sp>
    </p:spTree>
    <p:extLst>
      <p:ext uri="{BB962C8B-B14F-4D97-AF65-F5344CB8AC3E}">
        <p14:creationId xmlns:p14="http://schemas.microsoft.com/office/powerpoint/2010/main" val="3281838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69E7D095-4904-4D20-BF8F-D722E7547CD0}" type="datetimeFigureOut">
              <a:rPr lang="en-CA" smtClean="0"/>
              <a:t>2019-06-13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B8843C4-B50B-44B8-AED5-14EEEC1E406E}" type="slidenum">
              <a:rPr lang="en-CA" smtClean="0"/>
              <a:t>‹#›</a:t>
            </a:fld>
            <a:endParaRPr lang="en-CA"/>
          </a:p>
        </p:txBody>
      </p:sp>
    </p:spTree>
    <p:extLst>
      <p:ext uri="{BB962C8B-B14F-4D97-AF65-F5344CB8AC3E}">
        <p14:creationId xmlns:p14="http://schemas.microsoft.com/office/powerpoint/2010/main" val="1253255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02-15-1540-PPT-PHAC-EN-Cov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lstStyle>
            <a:lvl1pPr>
              <a:defRPr sz="3000">
                <a:solidFill>
                  <a:srgbClr val="4F0D1E"/>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3886200"/>
            <a:ext cx="8534400" cy="17526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5924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Autofit/>
          </a:bodyPr>
          <a:lstStyle>
            <a:lvl1pPr>
              <a:defRPr sz="1900"/>
            </a:lvl1pPr>
            <a:lvl2pPr>
              <a:defRPr sz="1700"/>
            </a:lvl2pPr>
            <a:lvl3pPr>
              <a:defRPr sz="1500"/>
            </a:lvl3pPr>
            <a:lvl4pPr>
              <a:defRPr sz="13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91276C-0AD8-46A0-B1C5-374FF83CEEAF}" type="slidenum">
              <a:rPr lang="en-US" altLang="en-US"/>
              <a:pPr>
                <a:defRPr/>
              </a:pPr>
              <a:t>‹#›</a:t>
            </a:fld>
            <a:endParaRPr lang="en-US" altLang="en-US"/>
          </a:p>
        </p:txBody>
      </p:sp>
    </p:spTree>
    <p:extLst>
      <p:ext uri="{BB962C8B-B14F-4D97-AF65-F5344CB8AC3E}">
        <p14:creationId xmlns:p14="http://schemas.microsoft.com/office/powerpoint/2010/main" val="31140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3A30B1-5B84-4C04-9447-3317DDBBD6A5}" type="slidenum">
              <a:rPr lang="en-US" altLang="en-US"/>
              <a:pPr>
                <a:defRPr/>
              </a:pPr>
              <a:t>‹#›</a:t>
            </a:fld>
            <a:endParaRPr lang="en-US" altLang="en-US"/>
          </a:p>
        </p:txBody>
      </p:sp>
    </p:spTree>
    <p:extLst>
      <p:ext uri="{BB962C8B-B14F-4D97-AF65-F5344CB8AC3E}">
        <p14:creationId xmlns:p14="http://schemas.microsoft.com/office/powerpoint/2010/main" val="1354402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EB7F6CE-BA6B-457E-B071-C7E0E44216BB}" type="slidenum">
              <a:rPr lang="en-US" altLang="en-US"/>
              <a:pPr>
                <a:defRPr/>
              </a:pPr>
              <a:t>‹#›</a:t>
            </a:fld>
            <a:endParaRPr lang="en-US" altLang="en-US"/>
          </a:p>
        </p:txBody>
      </p:sp>
    </p:spTree>
    <p:extLst>
      <p:ext uri="{BB962C8B-B14F-4D97-AF65-F5344CB8AC3E}">
        <p14:creationId xmlns:p14="http://schemas.microsoft.com/office/powerpoint/2010/main" val="3049110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5D0C1652-944F-4361-AEF9-5A466162EB41}" type="slidenum">
              <a:rPr lang="en-US" altLang="en-US"/>
              <a:pPr>
                <a:defRPr/>
              </a:pPr>
              <a:t>‹#›</a:t>
            </a:fld>
            <a:endParaRPr lang="en-US" altLang="en-US"/>
          </a:p>
        </p:txBody>
      </p:sp>
    </p:spTree>
    <p:extLst>
      <p:ext uri="{BB962C8B-B14F-4D97-AF65-F5344CB8AC3E}">
        <p14:creationId xmlns:p14="http://schemas.microsoft.com/office/powerpoint/2010/main" val="1570235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3EB5891E-E541-4EF1-863F-8118728116AF}" type="slidenum">
              <a:rPr lang="en-US" altLang="en-US"/>
              <a:pPr>
                <a:defRPr/>
              </a:pPr>
              <a:t>‹#›</a:t>
            </a:fld>
            <a:endParaRPr lang="en-US" altLang="en-US"/>
          </a:p>
        </p:txBody>
      </p:sp>
    </p:spTree>
    <p:extLst>
      <p:ext uri="{BB962C8B-B14F-4D97-AF65-F5344CB8AC3E}">
        <p14:creationId xmlns:p14="http://schemas.microsoft.com/office/powerpoint/2010/main" val="3259392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3DE06EE1-A02B-4F5D-B9A3-DD40A0B43D05}" type="slidenum">
              <a:rPr lang="en-US" altLang="en-US"/>
              <a:pPr>
                <a:defRPr/>
              </a:pPr>
              <a:t>‹#›</a:t>
            </a:fld>
            <a:endParaRPr lang="en-US" altLang="en-US"/>
          </a:p>
        </p:txBody>
      </p:sp>
    </p:spTree>
    <p:extLst>
      <p:ext uri="{BB962C8B-B14F-4D97-AF65-F5344CB8AC3E}">
        <p14:creationId xmlns:p14="http://schemas.microsoft.com/office/powerpoint/2010/main" val="179586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5A8581A-1F1C-44E9-8C49-94800CB29C1D}" type="slidenum">
              <a:rPr lang="en-US" altLang="en-US"/>
              <a:pPr>
                <a:defRPr/>
              </a:pPr>
              <a:t>‹#›</a:t>
            </a:fld>
            <a:endParaRPr lang="en-US" altLang="en-US"/>
          </a:p>
        </p:txBody>
      </p:sp>
    </p:spTree>
    <p:extLst>
      <p:ext uri="{BB962C8B-B14F-4D97-AF65-F5344CB8AC3E}">
        <p14:creationId xmlns:p14="http://schemas.microsoft.com/office/powerpoint/2010/main" val="2233208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69E7D095-4904-4D20-BF8F-D722E7547CD0}" type="datetimeFigureOut">
              <a:rPr lang="en-CA" smtClean="0"/>
              <a:t>2019-06-13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B8843C4-B50B-44B8-AED5-14EEEC1E406E}" type="slidenum">
              <a:rPr lang="en-CA" smtClean="0"/>
              <a:t>‹#›</a:t>
            </a:fld>
            <a:endParaRPr lang="en-CA"/>
          </a:p>
        </p:txBody>
      </p:sp>
    </p:spTree>
    <p:extLst>
      <p:ext uri="{BB962C8B-B14F-4D97-AF65-F5344CB8AC3E}">
        <p14:creationId xmlns:p14="http://schemas.microsoft.com/office/powerpoint/2010/main" val="4167803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ED129F5-0EB2-4748-9A81-2575CD70FF46}" type="slidenum">
              <a:rPr lang="en-US" altLang="en-US"/>
              <a:pPr>
                <a:defRPr/>
              </a:pPr>
              <a:t>‹#›</a:t>
            </a:fld>
            <a:endParaRPr lang="en-US" altLang="en-US"/>
          </a:p>
        </p:txBody>
      </p:sp>
    </p:spTree>
    <p:extLst>
      <p:ext uri="{BB962C8B-B14F-4D97-AF65-F5344CB8AC3E}">
        <p14:creationId xmlns:p14="http://schemas.microsoft.com/office/powerpoint/2010/main" val="1030706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B69500-DE1E-4C5D-95A7-3B91C4F1A210}" type="slidenum">
              <a:rPr lang="en-US" altLang="en-US"/>
              <a:pPr>
                <a:defRPr/>
              </a:pPr>
              <a:t>‹#›</a:t>
            </a:fld>
            <a:endParaRPr lang="en-US" altLang="en-US"/>
          </a:p>
        </p:txBody>
      </p:sp>
    </p:spTree>
    <p:extLst>
      <p:ext uri="{BB962C8B-B14F-4D97-AF65-F5344CB8AC3E}">
        <p14:creationId xmlns:p14="http://schemas.microsoft.com/office/powerpoint/2010/main" val="4058668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E22A2B-7755-4E4C-994E-E937CE600626}" type="slidenum">
              <a:rPr lang="en-US" altLang="en-US"/>
              <a:pPr>
                <a:defRPr/>
              </a:pPr>
              <a:t>‹#›</a:t>
            </a:fld>
            <a:endParaRPr lang="en-US" altLang="en-US"/>
          </a:p>
        </p:txBody>
      </p:sp>
    </p:spTree>
    <p:extLst>
      <p:ext uri="{BB962C8B-B14F-4D97-AF65-F5344CB8AC3E}">
        <p14:creationId xmlns:p14="http://schemas.microsoft.com/office/powerpoint/2010/main" val="1255227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728181" y="908721"/>
            <a:ext cx="4320480" cy="1080120"/>
          </a:xfrm>
          <a:prstGeom prst="rect">
            <a:avLst/>
          </a:prstGeom>
        </p:spPr>
        <p:txBody>
          <a:bodyPr anchor="b"/>
          <a:lstStyle>
            <a:lvl1pPr algn="l">
              <a:defRPr sz="3300" i="0" baseline="0">
                <a:solidFill>
                  <a:schemeClr val="tx1"/>
                </a:solidFill>
                <a:latin typeface="Century Gothic" panose="020B0502020202020204" pitchFamily="34" charset="0"/>
              </a:defRPr>
            </a:lvl1pPr>
          </a:lstStyle>
          <a:p>
            <a:r>
              <a:rPr lang="en-US" dirty="0"/>
              <a:t>TITLE WOULD APPEAR HERE</a:t>
            </a:r>
            <a:endParaRPr lang="en-CA" dirty="0"/>
          </a:p>
        </p:txBody>
      </p:sp>
      <p:sp>
        <p:nvSpPr>
          <p:cNvPr id="3" name="Subtitle 2"/>
          <p:cNvSpPr>
            <a:spLocks noGrp="1"/>
          </p:cNvSpPr>
          <p:nvPr>
            <p:ph type="subTitle" idx="1" hasCustomPrompt="1"/>
          </p:nvPr>
        </p:nvSpPr>
        <p:spPr>
          <a:xfrm>
            <a:off x="7728181" y="2132856"/>
            <a:ext cx="4320480" cy="475034"/>
          </a:xfrm>
          <a:prstGeom prst="rect">
            <a:avLst/>
          </a:prstGeom>
        </p:spPr>
        <p:txBody>
          <a:bodyPr/>
          <a:lstStyle>
            <a:lvl1pPr marL="0" indent="0" algn="l">
              <a:buNone/>
              <a:defRPr sz="2000">
                <a:solidFill>
                  <a:srgbClr val="31708D"/>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www.statcan.gc.ca</a:t>
            </a:r>
            <a:endParaRPr lang="en-CA" dirty="0"/>
          </a:p>
        </p:txBody>
      </p:sp>
      <p:pic>
        <p:nvPicPr>
          <p:cNvPr id="7" name="Picture 6" title="Canada 15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8181" y="2924944"/>
            <a:ext cx="650240" cy="524256"/>
          </a:xfrm>
          <a:prstGeom prst="rect">
            <a:avLst/>
          </a:prstGeom>
        </p:spPr>
      </p:pic>
      <p:sp>
        <p:nvSpPr>
          <p:cNvPr id="9" name="Rectangle 8"/>
          <p:cNvSpPr/>
          <p:nvPr userDrawn="1"/>
        </p:nvSpPr>
        <p:spPr>
          <a:xfrm>
            <a:off x="8592277" y="2924944"/>
            <a:ext cx="3456384" cy="523220"/>
          </a:xfrm>
          <a:prstGeom prst="rect">
            <a:avLst/>
          </a:prstGeom>
        </p:spPr>
        <p:txBody>
          <a:bodyPr wrap="square">
            <a:spAutoFit/>
          </a:bodyPr>
          <a:lstStyle/>
          <a:p>
            <a:pPr fontAlgn="base">
              <a:spcBef>
                <a:spcPct val="50000"/>
              </a:spcBef>
              <a:spcAft>
                <a:spcPct val="0"/>
              </a:spcAft>
              <a:defRPr/>
            </a:pPr>
            <a:r>
              <a:rPr lang="en-CA" altLang="en-US" sz="1400" dirty="0">
                <a:solidFill>
                  <a:srgbClr val="4D4D4C"/>
                </a:solidFill>
                <a:latin typeface="Century Gothic" charset="0"/>
                <a:ea typeface="Century Gothic" charset="0"/>
                <a:cs typeface="Century Gothic" charset="0"/>
              </a:rPr>
              <a:t>Telling Canada’s </a:t>
            </a:r>
            <a:br>
              <a:rPr lang="en-CA" altLang="en-US" sz="1400" dirty="0">
                <a:solidFill>
                  <a:srgbClr val="4D4D4C"/>
                </a:solidFill>
                <a:latin typeface="Century Gothic" charset="0"/>
                <a:ea typeface="Century Gothic" charset="0"/>
                <a:cs typeface="Century Gothic" charset="0"/>
              </a:rPr>
            </a:br>
            <a:r>
              <a:rPr lang="en-CA" altLang="en-US" sz="1400" dirty="0">
                <a:solidFill>
                  <a:srgbClr val="4D4D4C"/>
                </a:solidFill>
                <a:latin typeface="Century Gothic" charset="0"/>
                <a:ea typeface="Century Gothic" charset="0"/>
                <a:cs typeface="Century Gothic" charset="0"/>
              </a:rPr>
              <a:t>story in numbers</a:t>
            </a:r>
          </a:p>
        </p:txBody>
      </p:sp>
      <p:sp>
        <p:nvSpPr>
          <p:cNvPr id="12" name="Text Placeholder 11"/>
          <p:cNvSpPr>
            <a:spLocks noGrp="1"/>
          </p:cNvSpPr>
          <p:nvPr>
            <p:ph type="body" sz="quarter" idx="10" hasCustomPrompt="1"/>
          </p:nvPr>
        </p:nvSpPr>
        <p:spPr>
          <a:xfrm>
            <a:off x="7727951" y="4292600"/>
            <a:ext cx="4320711" cy="864592"/>
          </a:xfrm>
          <a:prstGeom prst="rect">
            <a:avLst/>
          </a:prstGeom>
        </p:spPr>
        <p:txBody>
          <a:bodyPr>
            <a:normAutofit/>
          </a:bodyPr>
          <a:lstStyle>
            <a:lvl1pPr marL="0" indent="0">
              <a:buNone/>
              <a:defRPr sz="2800" baseline="0"/>
            </a:lvl1pPr>
          </a:lstStyle>
          <a:p>
            <a:r>
              <a:rPr lang="en-CA" sz="1200" b="1" dirty="0">
                <a:latin typeface="Century Gothic" panose="020B0502020202020204" pitchFamily="34" charset="0"/>
              </a:rPr>
              <a:t>Authors’ names could appear here</a:t>
            </a:r>
          </a:p>
          <a:p>
            <a:r>
              <a:rPr lang="en-CA" sz="1200" b="1" dirty="0">
                <a:latin typeface="Century Gothic" panose="020B0502020202020204" pitchFamily="34" charset="0"/>
              </a:rPr>
              <a:t>Author’s name </a:t>
            </a:r>
          </a:p>
          <a:p>
            <a:r>
              <a:rPr lang="en-CA" sz="1200" b="1" dirty="0">
                <a:latin typeface="Century Gothic" panose="020B0502020202020204" pitchFamily="34" charset="0"/>
              </a:rPr>
              <a:t>Author’s name</a:t>
            </a:r>
          </a:p>
          <a:p>
            <a:r>
              <a:rPr lang="en-CA" sz="1200" b="1" dirty="0">
                <a:latin typeface="Century Gothic" panose="020B0502020202020204" pitchFamily="34" charset="0"/>
              </a:rPr>
              <a:t>Author’s name</a:t>
            </a:r>
          </a:p>
        </p:txBody>
      </p:sp>
      <p:sp>
        <p:nvSpPr>
          <p:cNvPr id="14" name="Text Placeholder 13"/>
          <p:cNvSpPr>
            <a:spLocks noGrp="1"/>
          </p:cNvSpPr>
          <p:nvPr>
            <p:ph type="body" sz="quarter" idx="11" hasCustomPrompt="1"/>
          </p:nvPr>
        </p:nvSpPr>
        <p:spPr>
          <a:xfrm>
            <a:off x="7727951" y="5301208"/>
            <a:ext cx="4320711" cy="288380"/>
          </a:xfrm>
          <a:prstGeom prst="rect">
            <a:avLst/>
          </a:prstGeom>
        </p:spPr>
        <p:txBody>
          <a:bodyPr>
            <a:normAutofit/>
          </a:bodyPr>
          <a:lstStyle>
            <a:lvl1pPr marL="0" indent="0">
              <a:buNone/>
              <a:defRPr sz="2800"/>
            </a:lvl1pPr>
          </a:lstStyle>
          <a:p>
            <a:r>
              <a:rPr lang="en-CA" sz="1200" dirty="0">
                <a:latin typeface="Century Gothic" panose="020B0502020202020204" pitchFamily="34" charset="0"/>
              </a:rPr>
              <a:t>The date could appear here</a:t>
            </a:r>
          </a:p>
        </p:txBody>
      </p:sp>
    </p:spTree>
    <p:extLst>
      <p:ext uri="{BB962C8B-B14F-4D97-AF65-F5344CB8AC3E}">
        <p14:creationId xmlns:p14="http://schemas.microsoft.com/office/powerpoint/2010/main" val="405453384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2" y="1124744"/>
            <a:ext cx="11018439" cy="648072"/>
          </a:xfrm>
          <a:prstGeom prst="rect">
            <a:avLst/>
          </a:prstGeom>
        </p:spPr>
        <p:txBody>
          <a:bodyPr/>
          <a:lstStyle>
            <a:lvl1pPr>
              <a:defRPr b="1">
                <a:solidFill>
                  <a:srgbClr val="31708D"/>
                </a:solidFill>
                <a:latin typeface="Century Gothic" panose="020B0502020202020204" pitchFamily="34" charset="0"/>
              </a:defRPr>
            </a:lvl1pPr>
          </a:lstStyle>
          <a:p>
            <a:r>
              <a:rPr lang="en-US" dirty="0"/>
              <a:t>Title of the slide</a:t>
            </a:r>
            <a:endParaRPr lang="en-CA" dirty="0"/>
          </a:p>
        </p:txBody>
      </p:sp>
      <p:sp>
        <p:nvSpPr>
          <p:cNvPr id="3" name="Content Placeholder 2"/>
          <p:cNvSpPr>
            <a:spLocks noGrp="1"/>
          </p:cNvSpPr>
          <p:nvPr>
            <p:ph idx="1" hasCustomPrompt="1"/>
          </p:nvPr>
        </p:nvSpPr>
        <p:spPr>
          <a:xfrm>
            <a:off x="335362" y="2132857"/>
            <a:ext cx="11018439" cy="4044106"/>
          </a:xfrm>
          <a:prstGeom prst="rect">
            <a:avLst/>
          </a:prstGeom>
        </p:spPr>
        <p:txBody>
          <a:bodyPr/>
          <a:lstStyle>
            <a:lvl1pPr marL="342900" indent="-342900">
              <a:buClr>
                <a:srgbClr val="31708D"/>
              </a:buClr>
              <a:buFont typeface="Arial" panose="020B0604020202020204" pitchFamily="34" charset="0"/>
              <a:buChar char="•"/>
              <a:defRPr/>
            </a:lvl1pPr>
          </a:lstStyle>
          <a:p>
            <a:pPr lvl="0"/>
            <a:r>
              <a:rPr lang="en-US" dirty="0"/>
              <a:t>Bullet text bullet text bullet text bullet text bullet text bullet text bullet text </a:t>
            </a:r>
          </a:p>
          <a:p>
            <a:pPr lvl="0"/>
            <a:r>
              <a:rPr lang="en-US" dirty="0"/>
              <a:t>Bullet text bullet text bullet text bullet text</a:t>
            </a:r>
          </a:p>
          <a:p>
            <a:pPr lvl="0"/>
            <a:r>
              <a:rPr lang="en-US" dirty="0"/>
              <a:t>Bullet text bullet text bullet text bullet text bullet text bullet</a:t>
            </a:r>
          </a:p>
          <a:p>
            <a:pPr lvl="0"/>
            <a:r>
              <a:rPr lang="en-US" dirty="0"/>
              <a:t>Bullet text bullet text bullet text bullet text bullet text bullet text</a:t>
            </a:r>
          </a:p>
        </p:txBody>
      </p:sp>
      <p:sp>
        <p:nvSpPr>
          <p:cNvPr id="4" name="Rectangle 4"/>
          <p:cNvSpPr>
            <a:spLocks noGrp="1" noChangeArrowheads="1"/>
          </p:cNvSpPr>
          <p:nvPr>
            <p:ph type="dt" sz="half" idx="10"/>
          </p:nvPr>
        </p:nvSpPr>
        <p:spPr>
          <a:ln/>
        </p:spPr>
        <p:txBody>
          <a:bodyPr/>
          <a:lstStyle>
            <a:lvl1pPr>
              <a:defRPr>
                <a:solidFill>
                  <a:schemeClr val="tx1"/>
                </a:solidFill>
              </a:defRPr>
            </a:lvl1pPr>
          </a:lstStyle>
          <a:p>
            <a:pPr>
              <a:defRPr/>
            </a:pPr>
            <a:fld id="{EA701C73-AF0E-40A9-A6A0-74E6281EB20E}" type="datetime1">
              <a:rPr lang="en-CA" altLang="en-US" smtClean="0">
                <a:solidFill>
                  <a:srgbClr val="000000"/>
                </a:solidFill>
              </a:rPr>
              <a:pPr>
                <a:defRPr/>
              </a:pPr>
              <a:t>2019-06-13</a:t>
            </a:fld>
            <a:endParaRPr lang="en-CA" altLang="en-US" dirty="0">
              <a:solidFill>
                <a:srgbClr val="000000"/>
              </a:solidFill>
            </a:endParaRPr>
          </a:p>
        </p:txBody>
      </p:sp>
      <p:sp>
        <p:nvSpPr>
          <p:cNvPr id="6" name="Rectangle 6"/>
          <p:cNvSpPr>
            <a:spLocks noGrp="1" noChangeArrowheads="1"/>
          </p:cNvSpPr>
          <p:nvPr>
            <p:ph type="sldNum" sz="quarter" idx="12"/>
          </p:nvPr>
        </p:nvSpPr>
        <p:spPr>
          <a:xfrm>
            <a:off x="335362" y="6408739"/>
            <a:ext cx="1632180" cy="447675"/>
          </a:xfrm>
          <a:ln/>
        </p:spPr>
        <p:txBody>
          <a:bodyPr/>
          <a:lstStyle>
            <a:lvl1pPr>
              <a:defRPr>
                <a:solidFill>
                  <a:schemeClr val="tx1"/>
                </a:solidFill>
              </a:defRPr>
            </a:lvl1pPr>
          </a:lstStyle>
          <a:p>
            <a:pPr>
              <a:defRPr/>
            </a:pPr>
            <a:fld id="{4BF8E608-616F-46A2-88B1-D365CBECA7C9}" type="slidenum">
              <a:rPr lang="en-CA" altLang="en-US" smtClean="0">
                <a:solidFill>
                  <a:srgbClr val="000000"/>
                </a:solidFill>
              </a:rPr>
              <a:pPr>
                <a:defRPr/>
              </a:pPr>
              <a:t>‹#›</a:t>
            </a:fld>
            <a:endParaRPr lang="en-CA" altLang="en-US" dirty="0">
              <a:solidFill>
                <a:srgbClr val="000000"/>
              </a:solidFill>
            </a:endParaRPr>
          </a:p>
        </p:txBody>
      </p:sp>
    </p:spTree>
    <p:extLst>
      <p:ext uri="{BB962C8B-B14F-4D97-AF65-F5344CB8AC3E}">
        <p14:creationId xmlns:p14="http://schemas.microsoft.com/office/powerpoint/2010/main" val="34110860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7051" y="1825625"/>
            <a:ext cx="5467349" cy="4351338"/>
          </a:xfrm>
          <a:prstGeom prst="rect">
            <a:avLst/>
          </a:prstGeom>
        </p:spPr>
        <p:txBody>
          <a:bodyPr/>
          <a:lstStyle>
            <a:lvl1pPr>
              <a:buClr>
                <a:srgbClr val="31708D"/>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p:cNvSpPr>
            <a:spLocks noGrp="1"/>
          </p:cNvSpPr>
          <p:nvPr>
            <p:ph sz="half" idx="2"/>
          </p:nvPr>
        </p:nvSpPr>
        <p:spPr>
          <a:xfrm>
            <a:off x="6197600" y="1825625"/>
            <a:ext cx="5156200" cy="4351338"/>
          </a:xfrm>
          <a:prstGeom prst="rect">
            <a:avLst/>
          </a:prstGeom>
        </p:spPr>
        <p:txBody>
          <a:bodyPr/>
          <a:lstStyle>
            <a:lvl1pPr>
              <a:buClr>
                <a:srgbClr val="31708D"/>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Rectangle 4"/>
          <p:cNvSpPr>
            <a:spLocks noGrp="1" noChangeArrowheads="1"/>
          </p:cNvSpPr>
          <p:nvPr>
            <p:ph type="dt" sz="half" idx="10"/>
          </p:nvPr>
        </p:nvSpPr>
        <p:spPr>
          <a:ln/>
        </p:spPr>
        <p:txBody>
          <a:bodyPr/>
          <a:lstStyle>
            <a:lvl1pPr>
              <a:defRPr>
                <a:solidFill>
                  <a:schemeClr val="tx1"/>
                </a:solidFill>
              </a:defRPr>
            </a:lvl1pPr>
          </a:lstStyle>
          <a:p>
            <a:pPr>
              <a:defRPr/>
            </a:pPr>
            <a:fld id="{F5508DF7-8C9E-4AD8-B882-1B3D1AF6001D}" type="datetime1">
              <a:rPr lang="en-CA" altLang="en-US" smtClean="0">
                <a:solidFill>
                  <a:srgbClr val="000000"/>
                </a:solidFill>
              </a:rPr>
              <a:pPr>
                <a:defRPr/>
              </a:pPr>
              <a:t>2019-06-13</a:t>
            </a:fld>
            <a:endParaRPr lang="en-CA" altLang="en-US" dirty="0">
              <a:solidFill>
                <a:srgbClr val="000000"/>
              </a:solidFill>
            </a:endParaRPr>
          </a:p>
        </p:txBody>
      </p:sp>
      <p:sp>
        <p:nvSpPr>
          <p:cNvPr id="7" name="Rectangle 6"/>
          <p:cNvSpPr>
            <a:spLocks noGrp="1" noChangeArrowheads="1"/>
          </p:cNvSpPr>
          <p:nvPr>
            <p:ph type="sldNum" sz="quarter" idx="12"/>
          </p:nvPr>
        </p:nvSpPr>
        <p:spPr>
          <a:xfrm>
            <a:off x="527051" y="6408738"/>
            <a:ext cx="2029883" cy="449262"/>
          </a:xfrm>
          <a:ln/>
        </p:spPr>
        <p:txBody>
          <a:bodyPr/>
          <a:lstStyle>
            <a:lvl1pPr>
              <a:defRPr>
                <a:solidFill>
                  <a:schemeClr val="tx1"/>
                </a:solidFill>
              </a:defRPr>
            </a:lvl1pPr>
          </a:lstStyle>
          <a:p>
            <a:pPr>
              <a:defRPr/>
            </a:pPr>
            <a:fld id="{4F3837E0-F79E-4443-8B6E-3455AC9B83D6}" type="slidenum">
              <a:rPr lang="en-CA" altLang="en-US" smtClean="0">
                <a:solidFill>
                  <a:srgbClr val="000000"/>
                </a:solidFill>
              </a:rPr>
              <a:pPr>
                <a:defRPr/>
              </a:pPr>
              <a:t>‹#›</a:t>
            </a:fld>
            <a:endParaRPr lang="en-CA" altLang="en-US" dirty="0">
              <a:solidFill>
                <a:srgbClr val="000000"/>
              </a:solidFill>
            </a:endParaRPr>
          </a:p>
        </p:txBody>
      </p:sp>
      <p:sp>
        <p:nvSpPr>
          <p:cNvPr id="8" name="Title 1"/>
          <p:cNvSpPr txBox="1">
            <a:spLocks/>
          </p:cNvSpPr>
          <p:nvPr userDrawn="1"/>
        </p:nvSpPr>
        <p:spPr>
          <a:xfrm>
            <a:off x="335362" y="1124744"/>
            <a:ext cx="11018439" cy="648072"/>
          </a:xfrm>
          <a:prstGeom prst="rect">
            <a:avLst/>
          </a:prstGeom>
        </p:spPr>
        <p:txBody>
          <a:bodyPr/>
          <a:lstStyle>
            <a:lvl1pPr algn="l" rtl="0" eaLnBrk="1" fontAlgn="base" hangingPunct="1">
              <a:spcBef>
                <a:spcPct val="0"/>
              </a:spcBef>
              <a:spcAft>
                <a:spcPct val="0"/>
              </a:spcAft>
              <a:defRPr sz="3200" b="1" kern="1200">
                <a:solidFill>
                  <a:srgbClr val="31708D"/>
                </a:solidFill>
                <a:latin typeface="Century Gothic" panose="020B0502020202020204" pitchFamily="34" charset="0"/>
                <a:ea typeface="+mj-ea"/>
                <a:cs typeface="+mj-cs"/>
              </a:defRPr>
            </a:lvl1pPr>
            <a:lvl2pPr algn="l" rtl="0" eaLnBrk="1" fontAlgn="base" hangingPunct="1">
              <a:spcBef>
                <a:spcPct val="0"/>
              </a:spcBef>
              <a:spcAft>
                <a:spcPct val="0"/>
              </a:spcAft>
              <a:defRPr sz="3200">
                <a:solidFill>
                  <a:schemeClr val="accent2"/>
                </a:solidFill>
                <a:latin typeface="Arial Black" panose="020B0A04020102020204" pitchFamily="34" charset="0"/>
              </a:defRPr>
            </a:lvl2pPr>
            <a:lvl3pPr algn="l" rtl="0" eaLnBrk="1" fontAlgn="base" hangingPunct="1">
              <a:spcBef>
                <a:spcPct val="0"/>
              </a:spcBef>
              <a:spcAft>
                <a:spcPct val="0"/>
              </a:spcAft>
              <a:defRPr sz="3200">
                <a:solidFill>
                  <a:schemeClr val="accent2"/>
                </a:solidFill>
                <a:latin typeface="Arial Black" panose="020B0A04020102020204" pitchFamily="34" charset="0"/>
              </a:defRPr>
            </a:lvl3pPr>
            <a:lvl4pPr algn="l" rtl="0" eaLnBrk="1" fontAlgn="base" hangingPunct="1">
              <a:spcBef>
                <a:spcPct val="0"/>
              </a:spcBef>
              <a:spcAft>
                <a:spcPct val="0"/>
              </a:spcAft>
              <a:defRPr sz="3200">
                <a:solidFill>
                  <a:schemeClr val="accent2"/>
                </a:solidFill>
                <a:latin typeface="Arial Black" panose="020B0A04020102020204" pitchFamily="34" charset="0"/>
              </a:defRPr>
            </a:lvl4pPr>
            <a:lvl5pPr algn="l" rtl="0" eaLnBrk="1" fontAlgn="base" hangingPunct="1">
              <a:spcBef>
                <a:spcPct val="0"/>
              </a:spcBef>
              <a:spcAft>
                <a:spcPct val="0"/>
              </a:spcAft>
              <a:defRPr sz="3200">
                <a:solidFill>
                  <a:schemeClr val="accent2"/>
                </a:solidFill>
                <a:latin typeface="Arial Black" panose="020B0A04020102020204" pitchFamily="34" charset="0"/>
              </a:defRPr>
            </a:lvl5pPr>
            <a:lvl6pPr marL="457200" algn="l" rtl="0" eaLnBrk="1" fontAlgn="base" hangingPunct="1">
              <a:spcBef>
                <a:spcPct val="0"/>
              </a:spcBef>
              <a:spcAft>
                <a:spcPct val="0"/>
              </a:spcAft>
              <a:defRPr sz="3200">
                <a:solidFill>
                  <a:schemeClr val="accent2"/>
                </a:solidFill>
                <a:latin typeface="Arial Black" panose="020B0A04020102020204" pitchFamily="34" charset="0"/>
              </a:defRPr>
            </a:lvl6pPr>
            <a:lvl7pPr marL="914400" algn="l" rtl="0" eaLnBrk="1" fontAlgn="base" hangingPunct="1">
              <a:spcBef>
                <a:spcPct val="0"/>
              </a:spcBef>
              <a:spcAft>
                <a:spcPct val="0"/>
              </a:spcAft>
              <a:defRPr sz="3200">
                <a:solidFill>
                  <a:schemeClr val="accent2"/>
                </a:solidFill>
                <a:latin typeface="Arial Black" panose="020B0A04020102020204" pitchFamily="34" charset="0"/>
              </a:defRPr>
            </a:lvl7pPr>
            <a:lvl8pPr marL="1371600" algn="l" rtl="0" eaLnBrk="1" fontAlgn="base" hangingPunct="1">
              <a:spcBef>
                <a:spcPct val="0"/>
              </a:spcBef>
              <a:spcAft>
                <a:spcPct val="0"/>
              </a:spcAft>
              <a:defRPr sz="3200">
                <a:solidFill>
                  <a:schemeClr val="accent2"/>
                </a:solidFill>
                <a:latin typeface="Arial Black" panose="020B0A04020102020204" pitchFamily="34" charset="0"/>
              </a:defRPr>
            </a:lvl8pPr>
            <a:lvl9pPr marL="1828800" algn="l" rtl="0" eaLnBrk="1" fontAlgn="base" hangingPunct="1">
              <a:spcBef>
                <a:spcPct val="0"/>
              </a:spcBef>
              <a:spcAft>
                <a:spcPct val="0"/>
              </a:spcAft>
              <a:defRPr sz="3200">
                <a:solidFill>
                  <a:schemeClr val="accent2"/>
                </a:solidFill>
                <a:latin typeface="Arial Black" panose="020B0A04020102020204" pitchFamily="34" charset="0"/>
              </a:defRPr>
            </a:lvl9pPr>
          </a:lstStyle>
          <a:p>
            <a:r>
              <a:rPr lang="en-US" sz="3200"/>
              <a:t>Title of the slide</a:t>
            </a:r>
            <a:endParaRPr lang="en-CA" sz="3200" dirty="0"/>
          </a:p>
        </p:txBody>
      </p:sp>
    </p:spTree>
    <p:extLst>
      <p:ext uri="{BB962C8B-B14F-4D97-AF65-F5344CB8AC3E}">
        <p14:creationId xmlns:p14="http://schemas.microsoft.com/office/powerpoint/2010/main" val="356169924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728181" y="908721"/>
            <a:ext cx="4320480" cy="1080120"/>
          </a:xfrm>
          <a:prstGeom prst="rect">
            <a:avLst/>
          </a:prstGeom>
        </p:spPr>
        <p:txBody>
          <a:bodyPr anchor="b"/>
          <a:lstStyle>
            <a:lvl1pPr algn="l">
              <a:defRPr sz="3300" i="0" baseline="0">
                <a:solidFill>
                  <a:schemeClr val="tx1"/>
                </a:solidFill>
                <a:latin typeface="Century Gothic" panose="020B0502020202020204" pitchFamily="34" charset="0"/>
              </a:defRPr>
            </a:lvl1pPr>
          </a:lstStyle>
          <a:p>
            <a:r>
              <a:rPr lang="en-US" dirty="0"/>
              <a:t>TITLE WOULD APPEAR HERE</a:t>
            </a:r>
            <a:endParaRPr lang="en-CA" dirty="0"/>
          </a:p>
        </p:txBody>
      </p:sp>
      <p:sp>
        <p:nvSpPr>
          <p:cNvPr id="3" name="Subtitle 2"/>
          <p:cNvSpPr>
            <a:spLocks noGrp="1"/>
          </p:cNvSpPr>
          <p:nvPr>
            <p:ph type="subTitle" idx="1" hasCustomPrompt="1"/>
          </p:nvPr>
        </p:nvSpPr>
        <p:spPr>
          <a:xfrm>
            <a:off x="7728181" y="2132856"/>
            <a:ext cx="4320480" cy="475034"/>
          </a:xfrm>
          <a:prstGeom prst="rect">
            <a:avLst/>
          </a:prstGeom>
        </p:spPr>
        <p:txBody>
          <a:bodyPr/>
          <a:lstStyle>
            <a:lvl1pPr marL="0" indent="0" algn="l">
              <a:buNone/>
              <a:defRPr sz="2000">
                <a:solidFill>
                  <a:srgbClr val="31708D"/>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www.statcan.gc.ca</a:t>
            </a:r>
            <a:endParaRPr lang="en-CA" dirty="0"/>
          </a:p>
        </p:txBody>
      </p:sp>
      <p:pic>
        <p:nvPicPr>
          <p:cNvPr id="7" name="Picture 6" title="Canada 15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8181" y="2924944"/>
            <a:ext cx="650240" cy="524256"/>
          </a:xfrm>
          <a:prstGeom prst="rect">
            <a:avLst/>
          </a:prstGeom>
        </p:spPr>
      </p:pic>
      <p:sp>
        <p:nvSpPr>
          <p:cNvPr id="9" name="Rectangle 8"/>
          <p:cNvSpPr/>
          <p:nvPr userDrawn="1"/>
        </p:nvSpPr>
        <p:spPr>
          <a:xfrm>
            <a:off x="8592277" y="2924944"/>
            <a:ext cx="3456384" cy="523220"/>
          </a:xfrm>
          <a:prstGeom prst="rect">
            <a:avLst/>
          </a:prstGeom>
        </p:spPr>
        <p:txBody>
          <a:bodyPr wrap="square">
            <a:spAutoFit/>
          </a:bodyPr>
          <a:lstStyle/>
          <a:p>
            <a:pPr fontAlgn="base">
              <a:spcBef>
                <a:spcPct val="50000"/>
              </a:spcBef>
              <a:spcAft>
                <a:spcPct val="0"/>
              </a:spcAft>
              <a:defRPr/>
            </a:pPr>
            <a:r>
              <a:rPr lang="en-CA" altLang="en-US" sz="1400" dirty="0">
                <a:solidFill>
                  <a:srgbClr val="4D4D4C"/>
                </a:solidFill>
                <a:latin typeface="Century Gothic" charset="0"/>
                <a:ea typeface="Century Gothic" charset="0"/>
                <a:cs typeface="Century Gothic" charset="0"/>
              </a:rPr>
              <a:t>Telling Canada’s </a:t>
            </a:r>
            <a:br>
              <a:rPr lang="en-CA" altLang="en-US" sz="1400" dirty="0">
                <a:solidFill>
                  <a:srgbClr val="4D4D4C"/>
                </a:solidFill>
                <a:latin typeface="Century Gothic" charset="0"/>
                <a:ea typeface="Century Gothic" charset="0"/>
                <a:cs typeface="Century Gothic" charset="0"/>
              </a:rPr>
            </a:br>
            <a:r>
              <a:rPr lang="en-CA" altLang="en-US" sz="1400" dirty="0">
                <a:solidFill>
                  <a:srgbClr val="4D4D4C"/>
                </a:solidFill>
                <a:latin typeface="Century Gothic" charset="0"/>
                <a:ea typeface="Century Gothic" charset="0"/>
                <a:cs typeface="Century Gothic" charset="0"/>
              </a:rPr>
              <a:t>story in numbers</a:t>
            </a:r>
          </a:p>
        </p:txBody>
      </p:sp>
      <p:sp>
        <p:nvSpPr>
          <p:cNvPr id="12" name="Text Placeholder 11"/>
          <p:cNvSpPr>
            <a:spLocks noGrp="1"/>
          </p:cNvSpPr>
          <p:nvPr>
            <p:ph type="body" sz="quarter" idx="10" hasCustomPrompt="1"/>
          </p:nvPr>
        </p:nvSpPr>
        <p:spPr>
          <a:xfrm>
            <a:off x="7727951" y="4292600"/>
            <a:ext cx="4320711" cy="864592"/>
          </a:xfrm>
          <a:prstGeom prst="rect">
            <a:avLst/>
          </a:prstGeom>
        </p:spPr>
        <p:txBody>
          <a:bodyPr>
            <a:normAutofit/>
          </a:bodyPr>
          <a:lstStyle>
            <a:lvl1pPr marL="0" indent="0">
              <a:buNone/>
              <a:defRPr sz="2800" baseline="0"/>
            </a:lvl1pPr>
          </a:lstStyle>
          <a:p>
            <a:r>
              <a:rPr lang="en-CA" sz="1200" b="1" dirty="0">
                <a:latin typeface="Century Gothic" panose="020B0502020202020204" pitchFamily="34" charset="0"/>
              </a:rPr>
              <a:t>Authors’ names could appear here</a:t>
            </a:r>
          </a:p>
          <a:p>
            <a:r>
              <a:rPr lang="en-CA" sz="1200" b="1" dirty="0">
                <a:latin typeface="Century Gothic" panose="020B0502020202020204" pitchFamily="34" charset="0"/>
              </a:rPr>
              <a:t>Author’s name </a:t>
            </a:r>
          </a:p>
          <a:p>
            <a:r>
              <a:rPr lang="en-CA" sz="1200" b="1" dirty="0">
                <a:latin typeface="Century Gothic" panose="020B0502020202020204" pitchFamily="34" charset="0"/>
              </a:rPr>
              <a:t>Author’s name</a:t>
            </a:r>
          </a:p>
          <a:p>
            <a:r>
              <a:rPr lang="en-CA" sz="1200" b="1" dirty="0">
                <a:latin typeface="Century Gothic" panose="020B0502020202020204" pitchFamily="34" charset="0"/>
              </a:rPr>
              <a:t>Author’s name</a:t>
            </a:r>
          </a:p>
        </p:txBody>
      </p:sp>
      <p:sp>
        <p:nvSpPr>
          <p:cNvPr id="14" name="Text Placeholder 13"/>
          <p:cNvSpPr>
            <a:spLocks noGrp="1"/>
          </p:cNvSpPr>
          <p:nvPr>
            <p:ph type="body" sz="quarter" idx="11" hasCustomPrompt="1"/>
          </p:nvPr>
        </p:nvSpPr>
        <p:spPr>
          <a:xfrm>
            <a:off x="7727951" y="5301208"/>
            <a:ext cx="4320711" cy="288380"/>
          </a:xfrm>
          <a:prstGeom prst="rect">
            <a:avLst/>
          </a:prstGeom>
        </p:spPr>
        <p:txBody>
          <a:bodyPr>
            <a:normAutofit/>
          </a:bodyPr>
          <a:lstStyle>
            <a:lvl1pPr marL="0" indent="0">
              <a:buNone/>
              <a:defRPr sz="2800"/>
            </a:lvl1pPr>
          </a:lstStyle>
          <a:p>
            <a:r>
              <a:rPr lang="en-CA" sz="1200" dirty="0">
                <a:latin typeface="Century Gothic" panose="020B0502020202020204" pitchFamily="34" charset="0"/>
              </a:rPr>
              <a:t>The date could appear here</a:t>
            </a:r>
          </a:p>
        </p:txBody>
      </p:sp>
    </p:spTree>
    <p:extLst>
      <p:ext uri="{BB962C8B-B14F-4D97-AF65-F5344CB8AC3E}">
        <p14:creationId xmlns:p14="http://schemas.microsoft.com/office/powerpoint/2010/main" val="266602607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2" y="1124744"/>
            <a:ext cx="11018439" cy="648072"/>
          </a:xfrm>
          <a:prstGeom prst="rect">
            <a:avLst/>
          </a:prstGeom>
        </p:spPr>
        <p:txBody>
          <a:bodyPr/>
          <a:lstStyle>
            <a:lvl1pPr>
              <a:defRPr b="1">
                <a:solidFill>
                  <a:srgbClr val="31708D"/>
                </a:solidFill>
                <a:latin typeface="Century Gothic" panose="020B0502020202020204" pitchFamily="34" charset="0"/>
              </a:defRPr>
            </a:lvl1pPr>
          </a:lstStyle>
          <a:p>
            <a:r>
              <a:rPr lang="en-US" dirty="0"/>
              <a:t>Title of the slide</a:t>
            </a:r>
            <a:endParaRPr lang="en-CA" dirty="0"/>
          </a:p>
        </p:txBody>
      </p:sp>
      <p:sp>
        <p:nvSpPr>
          <p:cNvPr id="3" name="Content Placeholder 2"/>
          <p:cNvSpPr>
            <a:spLocks noGrp="1"/>
          </p:cNvSpPr>
          <p:nvPr>
            <p:ph idx="1" hasCustomPrompt="1"/>
          </p:nvPr>
        </p:nvSpPr>
        <p:spPr>
          <a:xfrm>
            <a:off x="335362" y="2132857"/>
            <a:ext cx="11018439" cy="4044106"/>
          </a:xfrm>
          <a:prstGeom prst="rect">
            <a:avLst/>
          </a:prstGeom>
        </p:spPr>
        <p:txBody>
          <a:bodyPr/>
          <a:lstStyle>
            <a:lvl1pPr marL="342900" indent="-342900">
              <a:buClr>
                <a:srgbClr val="31708D"/>
              </a:buClr>
              <a:buFont typeface="Arial" panose="020B0604020202020204" pitchFamily="34" charset="0"/>
              <a:buChar char="•"/>
              <a:defRPr/>
            </a:lvl1pPr>
          </a:lstStyle>
          <a:p>
            <a:pPr lvl="0"/>
            <a:r>
              <a:rPr lang="en-US" dirty="0"/>
              <a:t>Bullet text bullet text bullet text bullet text bullet text bullet text bullet text </a:t>
            </a:r>
          </a:p>
          <a:p>
            <a:pPr lvl="0"/>
            <a:r>
              <a:rPr lang="en-US" dirty="0"/>
              <a:t>Bullet text bullet text bullet text bullet text</a:t>
            </a:r>
          </a:p>
          <a:p>
            <a:pPr lvl="0"/>
            <a:r>
              <a:rPr lang="en-US" dirty="0"/>
              <a:t>Bullet text bullet text bullet text bullet text bullet text bullet</a:t>
            </a:r>
          </a:p>
          <a:p>
            <a:pPr lvl="0"/>
            <a:r>
              <a:rPr lang="en-US" dirty="0"/>
              <a:t>Bullet text bullet text bullet text bullet text bullet text bullet text</a:t>
            </a:r>
          </a:p>
        </p:txBody>
      </p:sp>
      <p:sp>
        <p:nvSpPr>
          <p:cNvPr id="4" name="Rectangle 4"/>
          <p:cNvSpPr>
            <a:spLocks noGrp="1" noChangeArrowheads="1"/>
          </p:cNvSpPr>
          <p:nvPr>
            <p:ph type="dt" sz="half" idx="10"/>
          </p:nvPr>
        </p:nvSpPr>
        <p:spPr>
          <a:ln/>
        </p:spPr>
        <p:txBody>
          <a:bodyPr/>
          <a:lstStyle>
            <a:lvl1pPr>
              <a:defRPr>
                <a:solidFill>
                  <a:schemeClr val="tx1"/>
                </a:solidFill>
              </a:defRPr>
            </a:lvl1pPr>
          </a:lstStyle>
          <a:p>
            <a:pPr>
              <a:defRPr/>
            </a:pPr>
            <a:fld id="{EA701C73-AF0E-40A9-A6A0-74E6281EB20E}" type="datetime1">
              <a:rPr lang="en-CA" altLang="en-US" smtClean="0">
                <a:solidFill>
                  <a:srgbClr val="000000"/>
                </a:solidFill>
              </a:rPr>
              <a:pPr>
                <a:defRPr/>
              </a:pPr>
              <a:t>2019-06-13</a:t>
            </a:fld>
            <a:endParaRPr lang="en-CA" altLang="en-US" dirty="0">
              <a:solidFill>
                <a:srgbClr val="000000"/>
              </a:solidFill>
            </a:endParaRPr>
          </a:p>
        </p:txBody>
      </p:sp>
      <p:sp>
        <p:nvSpPr>
          <p:cNvPr id="6" name="Rectangle 6"/>
          <p:cNvSpPr>
            <a:spLocks noGrp="1" noChangeArrowheads="1"/>
          </p:cNvSpPr>
          <p:nvPr>
            <p:ph type="sldNum" sz="quarter" idx="12"/>
          </p:nvPr>
        </p:nvSpPr>
        <p:spPr>
          <a:xfrm>
            <a:off x="335362" y="6408739"/>
            <a:ext cx="1632180" cy="447675"/>
          </a:xfrm>
          <a:ln/>
        </p:spPr>
        <p:txBody>
          <a:bodyPr/>
          <a:lstStyle>
            <a:lvl1pPr>
              <a:defRPr>
                <a:solidFill>
                  <a:schemeClr val="tx1"/>
                </a:solidFill>
              </a:defRPr>
            </a:lvl1pPr>
          </a:lstStyle>
          <a:p>
            <a:pPr>
              <a:defRPr/>
            </a:pPr>
            <a:fld id="{4BF8E608-616F-46A2-88B1-D365CBECA7C9}" type="slidenum">
              <a:rPr lang="en-CA" altLang="en-US" smtClean="0">
                <a:solidFill>
                  <a:srgbClr val="000000"/>
                </a:solidFill>
              </a:rPr>
              <a:pPr>
                <a:defRPr/>
              </a:pPr>
              <a:t>‹#›</a:t>
            </a:fld>
            <a:endParaRPr lang="en-CA" altLang="en-US" dirty="0">
              <a:solidFill>
                <a:srgbClr val="000000"/>
              </a:solidFill>
            </a:endParaRPr>
          </a:p>
        </p:txBody>
      </p:sp>
    </p:spTree>
    <p:extLst>
      <p:ext uri="{BB962C8B-B14F-4D97-AF65-F5344CB8AC3E}">
        <p14:creationId xmlns:p14="http://schemas.microsoft.com/office/powerpoint/2010/main" val="40925621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7051" y="1825625"/>
            <a:ext cx="5467349" cy="4351338"/>
          </a:xfrm>
          <a:prstGeom prst="rect">
            <a:avLst/>
          </a:prstGeom>
        </p:spPr>
        <p:txBody>
          <a:bodyPr/>
          <a:lstStyle>
            <a:lvl1pPr>
              <a:buClr>
                <a:srgbClr val="31708D"/>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p:cNvSpPr>
            <a:spLocks noGrp="1"/>
          </p:cNvSpPr>
          <p:nvPr>
            <p:ph sz="half" idx="2"/>
          </p:nvPr>
        </p:nvSpPr>
        <p:spPr>
          <a:xfrm>
            <a:off x="6197600" y="1825625"/>
            <a:ext cx="5156200" cy="4351338"/>
          </a:xfrm>
          <a:prstGeom prst="rect">
            <a:avLst/>
          </a:prstGeom>
        </p:spPr>
        <p:txBody>
          <a:bodyPr/>
          <a:lstStyle>
            <a:lvl1pPr>
              <a:buClr>
                <a:srgbClr val="31708D"/>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Rectangle 4"/>
          <p:cNvSpPr>
            <a:spLocks noGrp="1" noChangeArrowheads="1"/>
          </p:cNvSpPr>
          <p:nvPr>
            <p:ph type="dt" sz="half" idx="10"/>
          </p:nvPr>
        </p:nvSpPr>
        <p:spPr>
          <a:ln/>
        </p:spPr>
        <p:txBody>
          <a:bodyPr/>
          <a:lstStyle>
            <a:lvl1pPr>
              <a:defRPr>
                <a:solidFill>
                  <a:schemeClr val="tx1"/>
                </a:solidFill>
              </a:defRPr>
            </a:lvl1pPr>
          </a:lstStyle>
          <a:p>
            <a:pPr>
              <a:defRPr/>
            </a:pPr>
            <a:fld id="{F5508DF7-8C9E-4AD8-B882-1B3D1AF6001D}" type="datetime1">
              <a:rPr lang="en-CA" altLang="en-US" smtClean="0">
                <a:solidFill>
                  <a:srgbClr val="000000"/>
                </a:solidFill>
              </a:rPr>
              <a:pPr>
                <a:defRPr/>
              </a:pPr>
              <a:t>2019-06-13</a:t>
            </a:fld>
            <a:endParaRPr lang="en-CA" altLang="en-US" dirty="0">
              <a:solidFill>
                <a:srgbClr val="000000"/>
              </a:solidFill>
            </a:endParaRPr>
          </a:p>
        </p:txBody>
      </p:sp>
      <p:sp>
        <p:nvSpPr>
          <p:cNvPr id="7" name="Rectangle 6"/>
          <p:cNvSpPr>
            <a:spLocks noGrp="1" noChangeArrowheads="1"/>
          </p:cNvSpPr>
          <p:nvPr>
            <p:ph type="sldNum" sz="quarter" idx="12"/>
          </p:nvPr>
        </p:nvSpPr>
        <p:spPr>
          <a:xfrm>
            <a:off x="527051" y="6408738"/>
            <a:ext cx="2029883" cy="449262"/>
          </a:xfrm>
          <a:ln/>
        </p:spPr>
        <p:txBody>
          <a:bodyPr/>
          <a:lstStyle>
            <a:lvl1pPr>
              <a:defRPr>
                <a:solidFill>
                  <a:schemeClr val="tx1"/>
                </a:solidFill>
              </a:defRPr>
            </a:lvl1pPr>
          </a:lstStyle>
          <a:p>
            <a:pPr>
              <a:defRPr/>
            </a:pPr>
            <a:fld id="{4F3837E0-F79E-4443-8B6E-3455AC9B83D6}" type="slidenum">
              <a:rPr lang="en-CA" altLang="en-US" smtClean="0">
                <a:solidFill>
                  <a:srgbClr val="000000"/>
                </a:solidFill>
              </a:rPr>
              <a:pPr>
                <a:defRPr/>
              </a:pPr>
              <a:t>‹#›</a:t>
            </a:fld>
            <a:endParaRPr lang="en-CA" altLang="en-US" dirty="0">
              <a:solidFill>
                <a:srgbClr val="000000"/>
              </a:solidFill>
            </a:endParaRPr>
          </a:p>
        </p:txBody>
      </p:sp>
      <p:sp>
        <p:nvSpPr>
          <p:cNvPr id="8" name="Title 1"/>
          <p:cNvSpPr txBox="1">
            <a:spLocks/>
          </p:cNvSpPr>
          <p:nvPr userDrawn="1"/>
        </p:nvSpPr>
        <p:spPr>
          <a:xfrm>
            <a:off x="335362" y="1124744"/>
            <a:ext cx="11018439" cy="648072"/>
          </a:xfrm>
          <a:prstGeom prst="rect">
            <a:avLst/>
          </a:prstGeom>
        </p:spPr>
        <p:txBody>
          <a:bodyPr/>
          <a:lstStyle>
            <a:lvl1pPr algn="l" rtl="0" eaLnBrk="1" fontAlgn="base" hangingPunct="1">
              <a:spcBef>
                <a:spcPct val="0"/>
              </a:spcBef>
              <a:spcAft>
                <a:spcPct val="0"/>
              </a:spcAft>
              <a:defRPr sz="3200" b="1" kern="1200">
                <a:solidFill>
                  <a:srgbClr val="31708D"/>
                </a:solidFill>
                <a:latin typeface="Century Gothic" panose="020B0502020202020204" pitchFamily="34" charset="0"/>
                <a:ea typeface="+mj-ea"/>
                <a:cs typeface="+mj-cs"/>
              </a:defRPr>
            </a:lvl1pPr>
            <a:lvl2pPr algn="l" rtl="0" eaLnBrk="1" fontAlgn="base" hangingPunct="1">
              <a:spcBef>
                <a:spcPct val="0"/>
              </a:spcBef>
              <a:spcAft>
                <a:spcPct val="0"/>
              </a:spcAft>
              <a:defRPr sz="3200">
                <a:solidFill>
                  <a:schemeClr val="accent2"/>
                </a:solidFill>
                <a:latin typeface="Arial Black" panose="020B0A04020102020204" pitchFamily="34" charset="0"/>
              </a:defRPr>
            </a:lvl2pPr>
            <a:lvl3pPr algn="l" rtl="0" eaLnBrk="1" fontAlgn="base" hangingPunct="1">
              <a:spcBef>
                <a:spcPct val="0"/>
              </a:spcBef>
              <a:spcAft>
                <a:spcPct val="0"/>
              </a:spcAft>
              <a:defRPr sz="3200">
                <a:solidFill>
                  <a:schemeClr val="accent2"/>
                </a:solidFill>
                <a:latin typeface="Arial Black" panose="020B0A04020102020204" pitchFamily="34" charset="0"/>
              </a:defRPr>
            </a:lvl3pPr>
            <a:lvl4pPr algn="l" rtl="0" eaLnBrk="1" fontAlgn="base" hangingPunct="1">
              <a:spcBef>
                <a:spcPct val="0"/>
              </a:spcBef>
              <a:spcAft>
                <a:spcPct val="0"/>
              </a:spcAft>
              <a:defRPr sz="3200">
                <a:solidFill>
                  <a:schemeClr val="accent2"/>
                </a:solidFill>
                <a:latin typeface="Arial Black" panose="020B0A04020102020204" pitchFamily="34" charset="0"/>
              </a:defRPr>
            </a:lvl4pPr>
            <a:lvl5pPr algn="l" rtl="0" eaLnBrk="1" fontAlgn="base" hangingPunct="1">
              <a:spcBef>
                <a:spcPct val="0"/>
              </a:spcBef>
              <a:spcAft>
                <a:spcPct val="0"/>
              </a:spcAft>
              <a:defRPr sz="3200">
                <a:solidFill>
                  <a:schemeClr val="accent2"/>
                </a:solidFill>
                <a:latin typeface="Arial Black" panose="020B0A04020102020204" pitchFamily="34" charset="0"/>
              </a:defRPr>
            </a:lvl5pPr>
            <a:lvl6pPr marL="457200" algn="l" rtl="0" eaLnBrk="1" fontAlgn="base" hangingPunct="1">
              <a:spcBef>
                <a:spcPct val="0"/>
              </a:spcBef>
              <a:spcAft>
                <a:spcPct val="0"/>
              </a:spcAft>
              <a:defRPr sz="3200">
                <a:solidFill>
                  <a:schemeClr val="accent2"/>
                </a:solidFill>
                <a:latin typeface="Arial Black" panose="020B0A04020102020204" pitchFamily="34" charset="0"/>
              </a:defRPr>
            </a:lvl6pPr>
            <a:lvl7pPr marL="914400" algn="l" rtl="0" eaLnBrk="1" fontAlgn="base" hangingPunct="1">
              <a:spcBef>
                <a:spcPct val="0"/>
              </a:spcBef>
              <a:spcAft>
                <a:spcPct val="0"/>
              </a:spcAft>
              <a:defRPr sz="3200">
                <a:solidFill>
                  <a:schemeClr val="accent2"/>
                </a:solidFill>
                <a:latin typeface="Arial Black" panose="020B0A04020102020204" pitchFamily="34" charset="0"/>
              </a:defRPr>
            </a:lvl7pPr>
            <a:lvl8pPr marL="1371600" algn="l" rtl="0" eaLnBrk="1" fontAlgn="base" hangingPunct="1">
              <a:spcBef>
                <a:spcPct val="0"/>
              </a:spcBef>
              <a:spcAft>
                <a:spcPct val="0"/>
              </a:spcAft>
              <a:defRPr sz="3200">
                <a:solidFill>
                  <a:schemeClr val="accent2"/>
                </a:solidFill>
                <a:latin typeface="Arial Black" panose="020B0A04020102020204" pitchFamily="34" charset="0"/>
              </a:defRPr>
            </a:lvl8pPr>
            <a:lvl9pPr marL="1828800" algn="l" rtl="0" eaLnBrk="1" fontAlgn="base" hangingPunct="1">
              <a:spcBef>
                <a:spcPct val="0"/>
              </a:spcBef>
              <a:spcAft>
                <a:spcPct val="0"/>
              </a:spcAft>
              <a:defRPr sz="3200">
                <a:solidFill>
                  <a:schemeClr val="accent2"/>
                </a:solidFill>
                <a:latin typeface="Arial Black" panose="020B0A04020102020204" pitchFamily="34" charset="0"/>
              </a:defRPr>
            </a:lvl9pPr>
          </a:lstStyle>
          <a:p>
            <a:r>
              <a:rPr lang="en-US" sz="3200"/>
              <a:t>Title of the slide</a:t>
            </a:r>
            <a:endParaRPr lang="en-CA" sz="3200" dirty="0"/>
          </a:p>
        </p:txBody>
      </p:sp>
    </p:spTree>
    <p:extLst>
      <p:ext uri="{BB962C8B-B14F-4D97-AF65-F5344CB8AC3E}">
        <p14:creationId xmlns:p14="http://schemas.microsoft.com/office/powerpoint/2010/main" val="301895682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728181" y="908721"/>
            <a:ext cx="4320480" cy="1080120"/>
          </a:xfrm>
          <a:prstGeom prst="rect">
            <a:avLst/>
          </a:prstGeom>
        </p:spPr>
        <p:txBody>
          <a:bodyPr anchor="b"/>
          <a:lstStyle>
            <a:lvl1pPr algn="l">
              <a:defRPr sz="3300" i="0" baseline="0">
                <a:solidFill>
                  <a:schemeClr val="tx1"/>
                </a:solidFill>
                <a:latin typeface="Century Gothic" panose="020B0502020202020204" pitchFamily="34" charset="0"/>
              </a:defRPr>
            </a:lvl1pPr>
          </a:lstStyle>
          <a:p>
            <a:r>
              <a:rPr lang="en-US" dirty="0"/>
              <a:t>TITLE WOULD APPEAR HERE</a:t>
            </a:r>
            <a:endParaRPr lang="en-CA" dirty="0"/>
          </a:p>
        </p:txBody>
      </p:sp>
      <p:sp>
        <p:nvSpPr>
          <p:cNvPr id="3" name="Subtitle 2"/>
          <p:cNvSpPr>
            <a:spLocks noGrp="1"/>
          </p:cNvSpPr>
          <p:nvPr>
            <p:ph type="subTitle" idx="1" hasCustomPrompt="1"/>
          </p:nvPr>
        </p:nvSpPr>
        <p:spPr>
          <a:xfrm>
            <a:off x="7728181" y="2132856"/>
            <a:ext cx="4320480" cy="475034"/>
          </a:xfrm>
          <a:prstGeom prst="rect">
            <a:avLst/>
          </a:prstGeom>
        </p:spPr>
        <p:txBody>
          <a:bodyPr/>
          <a:lstStyle>
            <a:lvl1pPr marL="0" indent="0" algn="l">
              <a:buNone/>
              <a:defRPr sz="2000">
                <a:solidFill>
                  <a:srgbClr val="31708D"/>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www.statcan.gc.ca</a:t>
            </a:r>
            <a:endParaRPr lang="en-CA" dirty="0"/>
          </a:p>
        </p:txBody>
      </p:sp>
      <p:pic>
        <p:nvPicPr>
          <p:cNvPr id="7" name="Picture 6" title="Canada 15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8181" y="2924944"/>
            <a:ext cx="650240" cy="524256"/>
          </a:xfrm>
          <a:prstGeom prst="rect">
            <a:avLst/>
          </a:prstGeom>
        </p:spPr>
      </p:pic>
      <p:sp>
        <p:nvSpPr>
          <p:cNvPr id="9" name="Rectangle 8"/>
          <p:cNvSpPr/>
          <p:nvPr userDrawn="1"/>
        </p:nvSpPr>
        <p:spPr>
          <a:xfrm>
            <a:off x="8592277" y="2924944"/>
            <a:ext cx="3456384" cy="523220"/>
          </a:xfrm>
          <a:prstGeom prst="rect">
            <a:avLst/>
          </a:prstGeom>
        </p:spPr>
        <p:txBody>
          <a:bodyPr wrap="square">
            <a:spAutoFit/>
          </a:bodyPr>
          <a:lstStyle/>
          <a:p>
            <a:pPr fontAlgn="base">
              <a:spcBef>
                <a:spcPct val="50000"/>
              </a:spcBef>
              <a:spcAft>
                <a:spcPct val="0"/>
              </a:spcAft>
              <a:defRPr/>
            </a:pPr>
            <a:r>
              <a:rPr lang="en-CA" altLang="en-US" sz="1400" dirty="0">
                <a:solidFill>
                  <a:srgbClr val="4D4D4C"/>
                </a:solidFill>
                <a:latin typeface="Century Gothic" charset="0"/>
                <a:ea typeface="Century Gothic" charset="0"/>
                <a:cs typeface="Century Gothic" charset="0"/>
              </a:rPr>
              <a:t>Telling Canada’s </a:t>
            </a:r>
            <a:br>
              <a:rPr lang="en-CA" altLang="en-US" sz="1400" dirty="0">
                <a:solidFill>
                  <a:srgbClr val="4D4D4C"/>
                </a:solidFill>
                <a:latin typeface="Century Gothic" charset="0"/>
                <a:ea typeface="Century Gothic" charset="0"/>
                <a:cs typeface="Century Gothic" charset="0"/>
              </a:rPr>
            </a:br>
            <a:r>
              <a:rPr lang="en-CA" altLang="en-US" sz="1400" dirty="0">
                <a:solidFill>
                  <a:srgbClr val="4D4D4C"/>
                </a:solidFill>
                <a:latin typeface="Century Gothic" charset="0"/>
                <a:ea typeface="Century Gothic" charset="0"/>
                <a:cs typeface="Century Gothic" charset="0"/>
              </a:rPr>
              <a:t>story in numbers</a:t>
            </a:r>
          </a:p>
        </p:txBody>
      </p:sp>
      <p:sp>
        <p:nvSpPr>
          <p:cNvPr id="12" name="Text Placeholder 11"/>
          <p:cNvSpPr>
            <a:spLocks noGrp="1"/>
          </p:cNvSpPr>
          <p:nvPr>
            <p:ph type="body" sz="quarter" idx="10" hasCustomPrompt="1"/>
          </p:nvPr>
        </p:nvSpPr>
        <p:spPr>
          <a:xfrm>
            <a:off x="7727951" y="4292600"/>
            <a:ext cx="4320711" cy="864592"/>
          </a:xfrm>
          <a:prstGeom prst="rect">
            <a:avLst/>
          </a:prstGeom>
        </p:spPr>
        <p:txBody>
          <a:bodyPr>
            <a:normAutofit/>
          </a:bodyPr>
          <a:lstStyle>
            <a:lvl1pPr marL="0" indent="0">
              <a:buNone/>
              <a:defRPr sz="2800" baseline="0"/>
            </a:lvl1pPr>
          </a:lstStyle>
          <a:p>
            <a:r>
              <a:rPr lang="en-CA" sz="1200" b="1" dirty="0">
                <a:latin typeface="Century Gothic" panose="020B0502020202020204" pitchFamily="34" charset="0"/>
              </a:rPr>
              <a:t>Authors’ names could appear here</a:t>
            </a:r>
          </a:p>
          <a:p>
            <a:r>
              <a:rPr lang="en-CA" sz="1200" b="1" dirty="0">
                <a:latin typeface="Century Gothic" panose="020B0502020202020204" pitchFamily="34" charset="0"/>
              </a:rPr>
              <a:t>Author’s name </a:t>
            </a:r>
          </a:p>
          <a:p>
            <a:r>
              <a:rPr lang="en-CA" sz="1200" b="1" dirty="0">
                <a:latin typeface="Century Gothic" panose="020B0502020202020204" pitchFamily="34" charset="0"/>
              </a:rPr>
              <a:t>Author’s name</a:t>
            </a:r>
          </a:p>
          <a:p>
            <a:r>
              <a:rPr lang="en-CA" sz="1200" b="1" dirty="0">
                <a:latin typeface="Century Gothic" panose="020B0502020202020204" pitchFamily="34" charset="0"/>
              </a:rPr>
              <a:t>Author’s name</a:t>
            </a:r>
          </a:p>
        </p:txBody>
      </p:sp>
      <p:sp>
        <p:nvSpPr>
          <p:cNvPr id="14" name="Text Placeholder 13"/>
          <p:cNvSpPr>
            <a:spLocks noGrp="1"/>
          </p:cNvSpPr>
          <p:nvPr>
            <p:ph type="body" sz="quarter" idx="11" hasCustomPrompt="1"/>
          </p:nvPr>
        </p:nvSpPr>
        <p:spPr>
          <a:xfrm>
            <a:off x="7727951" y="5301208"/>
            <a:ext cx="4320711" cy="288380"/>
          </a:xfrm>
          <a:prstGeom prst="rect">
            <a:avLst/>
          </a:prstGeom>
        </p:spPr>
        <p:txBody>
          <a:bodyPr>
            <a:normAutofit/>
          </a:bodyPr>
          <a:lstStyle>
            <a:lvl1pPr marL="0" indent="0">
              <a:buNone/>
              <a:defRPr sz="2800"/>
            </a:lvl1pPr>
          </a:lstStyle>
          <a:p>
            <a:r>
              <a:rPr lang="en-CA" sz="1200" dirty="0">
                <a:latin typeface="Century Gothic" panose="020B0502020202020204" pitchFamily="34" charset="0"/>
              </a:rPr>
              <a:t>The date could appear here</a:t>
            </a:r>
          </a:p>
        </p:txBody>
      </p:sp>
    </p:spTree>
    <p:extLst>
      <p:ext uri="{BB962C8B-B14F-4D97-AF65-F5344CB8AC3E}">
        <p14:creationId xmlns:p14="http://schemas.microsoft.com/office/powerpoint/2010/main" val="419189408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E7D095-4904-4D20-BF8F-D722E7547CD0}" type="datetimeFigureOut">
              <a:rPr lang="en-CA" smtClean="0"/>
              <a:t>2019-06-13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B8843C4-B50B-44B8-AED5-14EEEC1E406E}" type="slidenum">
              <a:rPr lang="en-CA" smtClean="0"/>
              <a:t>‹#›</a:t>
            </a:fld>
            <a:endParaRPr lang="en-CA"/>
          </a:p>
        </p:txBody>
      </p:sp>
    </p:spTree>
    <p:extLst>
      <p:ext uri="{BB962C8B-B14F-4D97-AF65-F5344CB8AC3E}">
        <p14:creationId xmlns:p14="http://schemas.microsoft.com/office/powerpoint/2010/main" val="9721448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2" y="1124744"/>
            <a:ext cx="11018439" cy="648072"/>
          </a:xfrm>
          <a:prstGeom prst="rect">
            <a:avLst/>
          </a:prstGeom>
        </p:spPr>
        <p:txBody>
          <a:bodyPr/>
          <a:lstStyle>
            <a:lvl1pPr>
              <a:defRPr b="1">
                <a:solidFill>
                  <a:srgbClr val="31708D"/>
                </a:solidFill>
                <a:latin typeface="Century Gothic" panose="020B0502020202020204" pitchFamily="34" charset="0"/>
              </a:defRPr>
            </a:lvl1pPr>
          </a:lstStyle>
          <a:p>
            <a:r>
              <a:rPr lang="en-US" dirty="0"/>
              <a:t>Title of the slide</a:t>
            </a:r>
            <a:endParaRPr lang="en-CA" dirty="0"/>
          </a:p>
        </p:txBody>
      </p:sp>
      <p:sp>
        <p:nvSpPr>
          <p:cNvPr id="3" name="Content Placeholder 2"/>
          <p:cNvSpPr>
            <a:spLocks noGrp="1"/>
          </p:cNvSpPr>
          <p:nvPr>
            <p:ph idx="1" hasCustomPrompt="1"/>
          </p:nvPr>
        </p:nvSpPr>
        <p:spPr>
          <a:xfrm>
            <a:off x="335362" y="2132857"/>
            <a:ext cx="11018439" cy="4044106"/>
          </a:xfrm>
          <a:prstGeom prst="rect">
            <a:avLst/>
          </a:prstGeom>
        </p:spPr>
        <p:txBody>
          <a:bodyPr/>
          <a:lstStyle>
            <a:lvl1pPr marL="342900" indent="-342900">
              <a:buClr>
                <a:srgbClr val="31708D"/>
              </a:buClr>
              <a:buFont typeface="Arial" panose="020B0604020202020204" pitchFamily="34" charset="0"/>
              <a:buChar char="•"/>
              <a:defRPr/>
            </a:lvl1pPr>
          </a:lstStyle>
          <a:p>
            <a:pPr lvl="0"/>
            <a:r>
              <a:rPr lang="en-US" dirty="0"/>
              <a:t>Bullet text bullet text bullet text bullet text bullet text bullet text bullet text </a:t>
            </a:r>
          </a:p>
          <a:p>
            <a:pPr lvl="0"/>
            <a:r>
              <a:rPr lang="en-US" dirty="0"/>
              <a:t>Bullet text bullet text bullet text bullet text</a:t>
            </a:r>
          </a:p>
          <a:p>
            <a:pPr lvl="0"/>
            <a:r>
              <a:rPr lang="en-US" dirty="0"/>
              <a:t>Bullet text bullet text bullet text bullet text bullet text bullet</a:t>
            </a:r>
          </a:p>
          <a:p>
            <a:pPr lvl="0"/>
            <a:r>
              <a:rPr lang="en-US" dirty="0"/>
              <a:t>Bullet text bullet text bullet text bullet text bullet text bullet text</a:t>
            </a:r>
          </a:p>
        </p:txBody>
      </p:sp>
      <p:sp>
        <p:nvSpPr>
          <p:cNvPr id="4" name="Rectangle 4"/>
          <p:cNvSpPr>
            <a:spLocks noGrp="1" noChangeArrowheads="1"/>
          </p:cNvSpPr>
          <p:nvPr>
            <p:ph type="dt" sz="half" idx="10"/>
          </p:nvPr>
        </p:nvSpPr>
        <p:spPr>
          <a:ln/>
        </p:spPr>
        <p:txBody>
          <a:bodyPr/>
          <a:lstStyle>
            <a:lvl1pPr>
              <a:defRPr>
                <a:solidFill>
                  <a:schemeClr val="tx1"/>
                </a:solidFill>
              </a:defRPr>
            </a:lvl1pPr>
          </a:lstStyle>
          <a:p>
            <a:pPr>
              <a:defRPr/>
            </a:pPr>
            <a:fld id="{EA701C73-AF0E-40A9-A6A0-74E6281EB20E}" type="datetime1">
              <a:rPr lang="en-CA" altLang="en-US" smtClean="0">
                <a:solidFill>
                  <a:srgbClr val="000000"/>
                </a:solidFill>
              </a:rPr>
              <a:pPr>
                <a:defRPr/>
              </a:pPr>
              <a:t>2019-06-13</a:t>
            </a:fld>
            <a:endParaRPr lang="en-CA" altLang="en-US" dirty="0">
              <a:solidFill>
                <a:srgbClr val="000000"/>
              </a:solidFill>
            </a:endParaRPr>
          </a:p>
        </p:txBody>
      </p:sp>
      <p:sp>
        <p:nvSpPr>
          <p:cNvPr id="6" name="Rectangle 6"/>
          <p:cNvSpPr>
            <a:spLocks noGrp="1" noChangeArrowheads="1"/>
          </p:cNvSpPr>
          <p:nvPr>
            <p:ph type="sldNum" sz="quarter" idx="12"/>
          </p:nvPr>
        </p:nvSpPr>
        <p:spPr>
          <a:xfrm>
            <a:off x="335362" y="6408739"/>
            <a:ext cx="1632180" cy="447675"/>
          </a:xfrm>
          <a:ln/>
        </p:spPr>
        <p:txBody>
          <a:bodyPr/>
          <a:lstStyle>
            <a:lvl1pPr>
              <a:defRPr>
                <a:solidFill>
                  <a:schemeClr val="tx1"/>
                </a:solidFill>
              </a:defRPr>
            </a:lvl1pPr>
          </a:lstStyle>
          <a:p>
            <a:pPr>
              <a:defRPr/>
            </a:pPr>
            <a:fld id="{4BF8E608-616F-46A2-88B1-D365CBECA7C9}" type="slidenum">
              <a:rPr lang="en-CA" altLang="en-US" smtClean="0">
                <a:solidFill>
                  <a:srgbClr val="000000"/>
                </a:solidFill>
              </a:rPr>
              <a:pPr>
                <a:defRPr/>
              </a:pPr>
              <a:t>‹#›</a:t>
            </a:fld>
            <a:endParaRPr lang="en-CA" altLang="en-US" dirty="0">
              <a:solidFill>
                <a:srgbClr val="000000"/>
              </a:solidFill>
            </a:endParaRPr>
          </a:p>
        </p:txBody>
      </p:sp>
    </p:spTree>
    <p:extLst>
      <p:ext uri="{BB962C8B-B14F-4D97-AF65-F5344CB8AC3E}">
        <p14:creationId xmlns:p14="http://schemas.microsoft.com/office/powerpoint/2010/main" val="197294891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7051" y="1825625"/>
            <a:ext cx="5467349" cy="4351338"/>
          </a:xfrm>
          <a:prstGeom prst="rect">
            <a:avLst/>
          </a:prstGeom>
        </p:spPr>
        <p:txBody>
          <a:bodyPr/>
          <a:lstStyle>
            <a:lvl1pPr>
              <a:buClr>
                <a:srgbClr val="31708D"/>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p:cNvSpPr>
            <a:spLocks noGrp="1"/>
          </p:cNvSpPr>
          <p:nvPr>
            <p:ph sz="half" idx="2"/>
          </p:nvPr>
        </p:nvSpPr>
        <p:spPr>
          <a:xfrm>
            <a:off x="6197600" y="1825625"/>
            <a:ext cx="5156200" cy="4351338"/>
          </a:xfrm>
          <a:prstGeom prst="rect">
            <a:avLst/>
          </a:prstGeom>
        </p:spPr>
        <p:txBody>
          <a:bodyPr/>
          <a:lstStyle>
            <a:lvl1pPr>
              <a:buClr>
                <a:srgbClr val="31708D"/>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Rectangle 4"/>
          <p:cNvSpPr>
            <a:spLocks noGrp="1" noChangeArrowheads="1"/>
          </p:cNvSpPr>
          <p:nvPr>
            <p:ph type="dt" sz="half" idx="10"/>
          </p:nvPr>
        </p:nvSpPr>
        <p:spPr>
          <a:ln/>
        </p:spPr>
        <p:txBody>
          <a:bodyPr/>
          <a:lstStyle>
            <a:lvl1pPr>
              <a:defRPr>
                <a:solidFill>
                  <a:schemeClr val="tx1"/>
                </a:solidFill>
              </a:defRPr>
            </a:lvl1pPr>
          </a:lstStyle>
          <a:p>
            <a:pPr>
              <a:defRPr/>
            </a:pPr>
            <a:fld id="{F5508DF7-8C9E-4AD8-B882-1B3D1AF6001D}" type="datetime1">
              <a:rPr lang="en-CA" altLang="en-US" smtClean="0">
                <a:solidFill>
                  <a:srgbClr val="000000"/>
                </a:solidFill>
              </a:rPr>
              <a:pPr>
                <a:defRPr/>
              </a:pPr>
              <a:t>2019-06-13</a:t>
            </a:fld>
            <a:endParaRPr lang="en-CA" altLang="en-US" dirty="0">
              <a:solidFill>
                <a:srgbClr val="000000"/>
              </a:solidFill>
            </a:endParaRPr>
          </a:p>
        </p:txBody>
      </p:sp>
      <p:sp>
        <p:nvSpPr>
          <p:cNvPr id="7" name="Rectangle 6"/>
          <p:cNvSpPr>
            <a:spLocks noGrp="1" noChangeArrowheads="1"/>
          </p:cNvSpPr>
          <p:nvPr>
            <p:ph type="sldNum" sz="quarter" idx="12"/>
          </p:nvPr>
        </p:nvSpPr>
        <p:spPr>
          <a:xfrm>
            <a:off x="527051" y="6408738"/>
            <a:ext cx="2029883" cy="449262"/>
          </a:xfrm>
          <a:ln/>
        </p:spPr>
        <p:txBody>
          <a:bodyPr/>
          <a:lstStyle>
            <a:lvl1pPr>
              <a:defRPr>
                <a:solidFill>
                  <a:schemeClr val="tx1"/>
                </a:solidFill>
              </a:defRPr>
            </a:lvl1pPr>
          </a:lstStyle>
          <a:p>
            <a:pPr>
              <a:defRPr/>
            </a:pPr>
            <a:fld id="{4F3837E0-F79E-4443-8B6E-3455AC9B83D6}" type="slidenum">
              <a:rPr lang="en-CA" altLang="en-US" smtClean="0">
                <a:solidFill>
                  <a:srgbClr val="000000"/>
                </a:solidFill>
              </a:rPr>
              <a:pPr>
                <a:defRPr/>
              </a:pPr>
              <a:t>‹#›</a:t>
            </a:fld>
            <a:endParaRPr lang="en-CA" altLang="en-US" dirty="0">
              <a:solidFill>
                <a:srgbClr val="000000"/>
              </a:solidFill>
            </a:endParaRPr>
          </a:p>
        </p:txBody>
      </p:sp>
      <p:sp>
        <p:nvSpPr>
          <p:cNvPr id="8" name="Title 1"/>
          <p:cNvSpPr txBox="1">
            <a:spLocks/>
          </p:cNvSpPr>
          <p:nvPr userDrawn="1"/>
        </p:nvSpPr>
        <p:spPr>
          <a:xfrm>
            <a:off x="335362" y="1124744"/>
            <a:ext cx="11018439" cy="648072"/>
          </a:xfrm>
          <a:prstGeom prst="rect">
            <a:avLst/>
          </a:prstGeom>
        </p:spPr>
        <p:txBody>
          <a:bodyPr/>
          <a:lstStyle>
            <a:lvl1pPr algn="l" rtl="0" eaLnBrk="1" fontAlgn="base" hangingPunct="1">
              <a:spcBef>
                <a:spcPct val="0"/>
              </a:spcBef>
              <a:spcAft>
                <a:spcPct val="0"/>
              </a:spcAft>
              <a:defRPr sz="3200" b="1" kern="1200">
                <a:solidFill>
                  <a:srgbClr val="31708D"/>
                </a:solidFill>
                <a:latin typeface="Century Gothic" panose="020B0502020202020204" pitchFamily="34" charset="0"/>
                <a:ea typeface="+mj-ea"/>
                <a:cs typeface="+mj-cs"/>
              </a:defRPr>
            </a:lvl1pPr>
            <a:lvl2pPr algn="l" rtl="0" eaLnBrk="1" fontAlgn="base" hangingPunct="1">
              <a:spcBef>
                <a:spcPct val="0"/>
              </a:spcBef>
              <a:spcAft>
                <a:spcPct val="0"/>
              </a:spcAft>
              <a:defRPr sz="3200">
                <a:solidFill>
                  <a:schemeClr val="accent2"/>
                </a:solidFill>
                <a:latin typeface="Arial Black" panose="020B0A04020102020204" pitchFamily="34" charset="0"/>
              </a:defRPr>
            </a:lvl2pPr>
            <a:lvl3pPr algn="l" rtl="0" eaLnBrk="1" fontAlgn="base" hangingPunct="1">
              <a:spcBef>
                <a:spcPct val="0"/>
              </a:spcBef>
              <a:spcAft>
                <a:spcPct val="0"/>
              </a:spcAft>
              <a:defRPr sz="3200">
                <a:solidFill>
                  <a:schemeClr val="accent2"/>
                </a:solidFill>
                <a:latin typeface="Arial Black" panose="020B0A04020102020204" pitchFamily="34" charset="0"/>
              </a:defRPr>
            </a:lvl3pPr>
            <a:lvl4pPr algn="l" rtl="0" eaLnBrk="1" fontAlgn="base" hangingPunct="1">
              <a:spcBef>
                <a:spcPct val="0"/>
              </a:spcBef>
              <a:spcAft>
                <a:spcPct val="0"/>
              </a:spcAft>
              <a:defRPr sz="3200">
                <a:solidFill>
                  <a:schemeClr val="accent2"/>
                </a:solidFill>
                <a:latin typeface="Arial Black" panose="020B0A04020102020204" pitchFamily="34" charset="0"/>
              </a:defRPr>
            </a:lvl4pPr>
            <a:lvl5pPr algn="l" rtl="0" eaLnBrk="1" fontAlgn="base" hangingPunct="1">
              <a:spcBef>
                <a:spcPct val="0"/>
              </a:spcBef>
              <a:spcAft>
                <a:spcPct val="0"/>
              </a:spcAft>
              <a:defRPr sz="3200">
                <a:solidFill>
                  <a:schemeClr val="accent2"/>
                </a:solidFill>
                <a:latin typeface="Arial Black" panose="020B0A04020102020204" pitchFamily="34" charset="0"/>
              </a:defRPr>
            </a:lvl5pPr>
            <a:lvl6pPr marL="457200" algn="l" rtl="0" eaLnBrk="1" fontAlgn="base" hangingPunct="1">
              <a:spcBef>
                <a:spcPct val="0"/>
              </a:spcBef>
              <a:spcAft>
                <a:spcPct val="0"/>
              </a:spcAft>
              <a:defRPr sz="3200">
                <a:solidFill>
                  <a:schemeClr val="accent2"/>
                </a:solidFill>
                <a:latin typeface="Arial Black" panose="020B0A04020102020204" pitchFamily="34" charset="0"/>
              </a:defRPr>
            </a:lvl6pPr>
            <a:lvl7pPr marL="914400" algn="l" rtl="0" eaLnBrk="1" fontAlgn="base" hangingPunct="1">
              <a:spcBef>
                <a:spcPct val="0"/>
              </a:spcBef>
              <a:spcAft>
                <a:spcPct val="0"/>
              </a:spcAft>
              <a:defRPr sz="3200">
                <a:solidFill>
                  <a:schemeClr val="accent2"/>
                </a:solidFill>
                <a:latin typeface="Arial Black" panose="020B0A04020102020204" pitchFamily="34" charset="0"/>
              </a:defRPr>
            </a:lvl7pPr>
            <a:lvl8pPr marL="1371600" algn="l" rtl="0" eaLnBrk="1" fontAlgn="base" hangingPunct="1">
              <a:spcBef>
                <a:spcPct val="0"/>
              </a:spcBef>
              <a:spcAft>
                <a:spcPct val="0"/>
              </a:spcAft>
              <a:defRPr sz="3200">
                <a:solidFill>
                  <a:schemeClr val="accent2"/>
                </a:solidFill>
                <a:latin typeface="Arial Black" panose="020B0A04020102020204" pitchFamily="34" charset="0"/>
              </a:defRPr>
            </a:lvl8pPr>
            <a:lvl9pPr marL="1828800" algn="l" rtl="0" eaLnBrk="1" fontAlgn="base" hangingPunct="1">
              <a:spcBef>
                <a:spcPct val="0"/>
              </a:spcBef>
              <a:spcAft>
                <a:spcPct val="0"/>
              </a:spcAft>
              <a:defRPr sz="3200">
                <a:solidFill>
                  <a:schemeClr val="accent2"/>
                </a:solidFill>
                <a:latin typeface="Arial Black" panose="020B0A04020102020204" pitchFamily="34" charset="0"/>
              </a:defRPr>
            </a:lvl9pPr>
          </a:lstStyle>
          <a:p>
            <a:r>
              <a:rPr lang="en-US" sz="3200"/>
              <a:t>Title of the slide</a:t>
            </a:r>
            <a:endParaRPr lang="en-CA" sz="3200" dirty="0"/>
          </a:p>
        </p:txBody>
      </p:sp>
    </p:spTree>
    <p:extLst>
      <p:ext uri="{BB962C8B-B14F-4D97-AF65-F5344CB8AC3E}">
        <p14:creationId xmlns:p14="http://schemas.microsoft.com/office/powerpoint/2010/main" val="247389979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728181" y="908721"/>
            <a:ext cx="4320480" cy="1080120"/>
          </a:xfrm>
          <a:prstGeom prst="rect">
            <a:avLst/>
          </a:prstGeom>
        </p:spPr>
        <p:txBody>
          <a:bodyPr anchor="b"/>
          <a:lstStyle>
            <a:lvl1pPr algn="l">
              <a:defRPr sz="3300" i="0" baseline="0">
                <a:solidFill>
                  <a:schemeClr val="tx1"/>
                </a:solidFill>
                <a:latin typeface="Century Gothic" panose="020B0502020202020204" pitchFamily="34" charset="0"/>
              </a:defRPr>
            </a:lvl1pPr>
          </a:lstStyle>
          <a:p>
            <a:r>
              <a:rPr lang="en-US" dirty="0"/>
              <a:t>TITLE WOULD APPEAR HERE</a:t>
            </a:r>
            <a:endParaRPr lang="en-CA" dirty="0"/>
          </a:p>
        </p:txBody>
      </p:sp>
      <p:sp>
        <p:nvSpPr>
          <p:cNvPr id="3" name="Subtitle 2"/>
          <p:cNvSpPr>
            <a:spLocks noGrp="1"/>
          </p:cNvSpPr>
          <p:nvPr>
            <p:ph type="subTitle" idx="1" hasCustomPrompt="1"/>
          </p:nvPr>
        </p:nvSpPr>
        <p:spPr>
          <a:xfrm>
            <a:off x="7728181" y="2132856"/>
            <a:ext cx="4320480" cy="475034"/>
          </a:xfrm>
          <a:prstGeom prst="rect">
            <a:avLst/>
          </a:prstGeom>
        </p:spPr>
        <p:txBody>
          <a:bodyPr/>
          <a:lstStyle>
            <a:lvl1pPr marL="0" indent="0" algn="l">
              <a:buNone/>
              <a:defRPr sz="2000">
                <a:solidFill>
                  <a:srgbClr val="31708D"/>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www.statcan.gc.ca</a:t>
            </a:r>
            <a:endParaRPr lang="en-CA" dirty="0"/>
          </a:p>
        </p:txBody>
      </p:sp>
      <p:pic>
        <p:nvPicPr>
          <p:cNvPr id="7" name="Picture 6" title="Canada 15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8181" y="2924944"/>
            <a:ext cx="650240" cy="524256"/>
          </a:xfrm>
          <a:prstGeom prst="rect">
            <a:avLst/>
          </a:prstGeom>
        </p:spPr>
      </p:pic>
      <p:sp>
        <p:nvSpPr>
          <p:cNvPr id="9" name="Rectangle 8"/>
          <p:cNvSpPr/>
          <p:nvPr userDrawn="1"/>
        </p:nvSpPr>
        <p:spPr>
          <a:xfrm>
            <a:off x="8592277" y="2924944"/>
            <a:ext cx="3456384" cy="523220"/>
          </a:xfrm>
          <a:prstGeom prst="rect">
            <a:avLst/>
          </a:prstGeom>
        </p:spPr>
        <p:txBody>
          <a:bodyPr wrap="square">
            <a:spAutoFit/>
          </a:bodyPr>
          <a:lstStyle/>
          <a:p>
            <a:pPr fontAlgn="base">
              <a:spcBef>
                <a:spcPct val="50000"/>
              </a:spcBef>
              <a:spcAft>
                <a:spcPct val="0"/>
              </a:spcAft>
              <a:defRPr/>
            </a:pPr>
            <a:r>
              <a:rPr lang="en-CA" altLang="en-US" sz="1400" dirty="0">
                <a:solidFill>
                  <a:srgbClr val="4D4D4C"/>
                </a:solidFill>
                <a:latin typeface="Century Gothic" charset="0"/>
                <a:ea typeface="Century Gothic" charset="0"/>
                <a:cs typeface="Century Gothic" charset="0"/>
              </a:rPr>
              <a:t>Telling Canada’s </a:t>
            </a:r>
            <a:br>
              <a:rPr lang="en-CA" altLang="en-US" sz="1400" dirty="0">
                <a:solidFill>
                  <a:srgbClr val="4D4D4C"/>
                </a:solidFill>
                <a:latin typeface="Century Gothic" charset="0"/>
                <a:ea typeface="Century Gothic" charset="0"/>
                <a:cs typeface="Century Gothic" charset="0"/>
              </a:rPr>
            </a:br>
            <a:r>
              <a:rPr lang="en-CA" altLang="en-US" sz="1400" dirty="0">
                <a:solidFill>
                  <a:srgbClr val="4D4D4C"/>
                </a:solidFill>
                <a:latin typeface="Century Gothic" charset="0"/>
                <a:ea typeface="Century Gothic" charset="0"/>
                <a:cs typeface="Century Gothic" charset="0"/>
              </a:rPr>
              <a:t>story in numbers</a:t>
            </a:r>
          </a:p>
        </p:txBody>
      </p:sp>
      <p:sp>
        <p:nvSpPr>
          <p:cNvPr id="12" name="Text Placeholder 11"/>
          <p:cNvSpPr>
            <a:spLocks noGrp="1"/>
          </p:cNvSpPr>
          <p:nvPr>
            <p:ph type="body" sz="quarter" idx="10" hasCustomPrompt="1"/>
          </p:nvPr>
        </p:nvSpPr>
        <p:spPr>
          <a:xfrm>
            <a:off x="7727951" y="4292600"/>
            <a:ext cx="4320711" cy="864592"/>
          </a:xfrm>
          <a:prstGeom prst="rect">
            <a:avLst/>
          </a:prstGeom>
        </p:spPr>
        <p:txBody>
          <a:bodyPr>
            <a:normAutofit/>
          </a:bodyPr>
          <a:lstStyle>
            <a:lvl1pPr marL="0" indent="0">
              <a:buNone/>
              <a:defRPr sz="2800" baseline="0"/>
            </a:lvl1pPr>
          </a:lstStyle>
          <a:p>
            <a:r>
              <a:rPr lang="en-CA" sz="1200" b="1" dirty="0">
                <a:latin typeface="Century Gothic" panose="020B0502020202020204" pitchFamily="34" charset="0"/>
              </a:rPr>
              <a:t>Authors’ names could appear here</a:t>
            </a:r>
          </a:p>
          <a:p>
            <a:r>
              <a:rPr lang="en-CA" sz="1200" b="1" dirty="0">
                <a:latin typeface="Century Gothic" panose="020B0502020202020204" pitchFamily="34" charset="0"/>
              </a:rPr>
              <a:t>Author’s name </a:t>
            </a:r>
          </a:p>
          <a:p>
            <a:r>
              <a:rPr lang="en-CA" sz="1200" b="1" dirty="0">
                <a:latin typeface="Century Gothic" panose="020B0502020202020204" pitchFamily="34" charset="0"/>
              </a:rPr>
              <a:t>Author’s name</a:t>
            </a:r>
          </a:p>
          <a:p>
            <a:r>
              <a:rPr lang="en-CA" sz="1200" b="1" dirty="0">
                <a:latin typeface="Century Gothic" panose="020B0502020202020204" pitchFamily="34" charset="0"/>
              </a:rPr>
              <a:t>Author’s name</a:t>
            </a:r>
          </a:p>
        </p:txBody>
      </p:sp>
      <p:sp>
        <p:nvSpPr>
          <p:cNvPr id="14" name="Text Placeholder 13"/>
          <p:cNvSpPr>
            <a:spLocks noGrp="1"/>
          </p:cNvSpPr>
          <p:nvPr>
            <p:ph type="body" sz="quarter" idx="11" hasCustomPrompt="1"/>
          </p:nvPr>
        </p:nvSpPr>
        <p:spPr>
          <a:xfrm>
            <a:off x="7727951" y="5301208"/>
            <a:ext cx="4320711" cy="288380"/>
          </a:xfrm>
          <a:prstGeom prst="rect">
            <a:avLst/>
          </a:prstGeom>
        </p:spPr>
        <p:txBody>
          <a:bodyPr>
            <a:normAutofit/>
          </a:bodyPr>
          <a:lstStyle>
            <a:lvl1pPr marL="0" indent="0">
              <a:buNone/>
              <a:defRPr sz="2800"/>
            </a:lvl1pPr>
          </a:lstStyle>
          <a:p>
            <a:r>
              <a:rPr lang="en-CA" sz="1200" dirty="0">
                <a:latin typeface="Century Gothic" panose="020B0502020202020204" pitchFamily="34" charset="0"/>
              </a:rPr>
              <a:t>The date could appear here</a:t>
            </a:r>
          </a:p>
        </p:txBody>
      </p:sp>
    </p:spTree>
    <p:extLst>
      <p:ext uri="{BB962C8B-B14F-4D97-AF65-F5344CB8AC3E}">
        <p14:creationId xmlns:p14="http://schemas.microsoft.com/office/powerpoint/2010/main" val="137495532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2" y="1124744"/>
            <a:ext cx="11018439" cy="648072"/>
          </a:xfrm>
          <a:prstGeom prst="rect">
            <a:avLst/>
          </a:prstGeom>
        </p:spPr>
        <p:txBody>
          <a:bodyPr/>
          <a:lstStyle>
            <a:lvl1pPr>
              <a:defRPr b="1">
                <a:solidFill>
                  <a:srgbClr val="31708D"/>
                </a:solidFill>
                <a:latin typeface="Century Gothic" panose="020B0502020202020204" pitchFamily="34" charset="0"/>
              </a:defRPr>
            </a:lvl1pPr>
          </a:lstStyle>
          <a:p>
            <a:r>
              <a:rPr lang="en-US" dirty="0"/>
              <a:t>Title of the slide</a:t>
            </a:r>
            <a:endParaRPr lang="en-CA" dirty="0"/>
          </a:p>
        </p:txBody>
      </p:sp>
      <p:sp>
        <p:nvSpPr>
          <p:cNvPr id="3" name="Content Placeholder 2"/>
          <p:cNvSpPr>
            <a:spLocks noGrp="1"/>
          </p:cNvSpPr>
          <p:nvPr>
            <p:ph idx="1" hasCustomPrompt="1"/>
          </p:nvPr>
        </p:nvSpPr>
        <p:spPr>
          <a:xfrm>
            <a:off x="335362" y="2132857"/>
            <a:ext cx="11018439" cy="4044106"/>
          </a:xfrm>
          <a:prstGeom prst="rect">
            <a:avLst/>
          </a:prstGeom>
        </p:spPr>
        <p:txBody>
          <a:bodyPr/>
          <a:lstStyle>
            <a:lvl1pPr marL="342900" indent="-342900">
              <a:buClr>
                <a:srgbClr val="31708D"/>
              </a:buClr>
              <a:buFont typeface="Arial" panose="020B0604020202020204" pitchFamily="34" charset="0"/>
              <a:buChar char="•"/>
              <a:defRPr/>
            </a:lvl1pPr>
          </a:lstStyle>
          <a:p>
            <a:pPr lvl="0"/>
            <a:r>
              <a:rPr lang="en-US" dirty="0"/>
              <a:t>Bullet text bullet text bullet text bullet text bullet text bullet text bullet text </a:t>
            </a:r>
          </a:p>
          <a:p>
            <a:pPr lvl="0"/>
            <a:r>
              <a:rPr lang="en-US" dirty="0"/>
              <a:t>Bullet text bullet text bullet text bullet text</a:t>
            </a:r>
          </a:p>
          <a:p>
            <a:pPr lvl="0"/>
            <a:r>
              <a:rPr lang="en-US" dirty="0"/>
              <a:t>Bullet text bullet text bullet text bullet text bullet text bullet</a:t>
            </a:r>
          </a:p>
          <a:p>
            <a:pPr lvl="0"/>
            <a:r>
              <a:rPr lang="en-US" dirty="0"/>
              <a:t>Bullet text bullet text bullet text bullet text bullet text bullet text</a:t>
            </a:r>
          </a:p>
        </p:txBody>
      </p:sp>
      <p:sp>
        <p:nvSpPr>
          <p:cNvPr id="4" name="Rectangle 4"/>
          <p:cNvSpPr>
            <a:spLocks noGrp="1" noChangeArrowheads="1"/>
          </p:cNvSpPr>
          <p:nvPr>
            <p:ph type="dt" sz="half" idx="10"/>
          </p:nvPr>
        </p:nvSpPr>
        <p:spPr>
          <a:ln/>
        </p:spPr>
        <p:txBody>
          <a:bodyPr/>
          <a:lstStyle>
            <a:lvl1pPr>
              <a:defRPr>
                <a:solidFill>
                  <a:schemeClr val="tx1"/>
                </a:solidFill>
              </a:defRPr>
            </a:lvl1pPr>
          </a:lstStyle>
          <a:p>
            <a:pPr>
              <a:defRPr/>
            </a:pPr>
            <a:fld id="{EA701C73-AF0E-40A9-A6A0-74E6281EB20E}" type="datetime1">
              <a:rPr lang="en-CA" altLang="en-US" smtClean="0">
                <a:solidFill>
                  <a:srgbClr val="000000"/>
                </a:solidFill>
              </a:rPr>
              <a:pPr>
                <a:defRPr/>
              </a:pPr>
              <a:t>2019-06-13</a:t>
            </a:fld>
            <a:endParaRPr lang="en-CA" altLang="en-US" dirty="0">
              <a:solidFill>
                <a:srgbClr val="000000"/>
              </a:solidFill>
            </a:endParaRPr>
          </a:p>
        </p:txBody>
      </p:sp>
      <p:sp>
        <p:nvSpPr>
          <p:cNvPr id="6" name="Rectangle 6"/>
          <p:cNvSpPr>
            <a:spLocks noGrp="1" noChangeArrowheads="1"/>
          </p:cNvSpPr>
          <p:nvPr>
            <p:ph type="sldNum" sz="quarter" idx="12"/>
          </p:nvPr>
        </p:nvSpPr>
        <p:spPr>
          <a:xfrm>
            <a:off x="335362" y="6408739"/>
            <a:ext cx="1632180" cy="447675"/>
          </a:xfrm>
          <a:ln/>
        </p:spPr>
        <p:txBody>
          <a:bodyPr/>
          <a:lstStyle>
            <a:lvl1pPr>
              <a:defRPr>
                <a:solidFill>
                  <a:schemeClr val="tx1"/>
                </a:solidFill>
              </a:defRPr>
            </a:lvl1pPr>
          </a:lstStyle>
          <a:p>
            <a:pPr>
              <a:defRPr/>
            </a:pPr>
            <a:fld id="{4BF8E608-616F-46A2-88B1-D365CBECA7C9}" type="slidenum">
              <a:rPr lang="en-CA" altLang="en-US" smtClean="0">
                <a:solidFill>
                  <a:srgbClr val="000000"/>
                </a:solidFill>
              </a:rPr>
              <a:pPr>
                <a:defRPr/>
              </a:pPr>
              <a:t>‹#›</a:t>
            </a:fld>
            <a:endParaRPr lang="en-CA" altLang="en-US" dirty="0">
              <a:solidFill>
                <a:srgbClr val="000000"/>
              </a:solidFill>
            </a:endParaRPr>
          </a:p>
        </p:txBody>
      </p:sp>
    </p:spTree>
    <p:extLst>
      <p:ext uri="{BB962C8B-B14F-4D97-AF65-F5344CB8AC3E}">
        <p14:creationId xmlns:p14="http://schemas.microsoft.com/office/powerpoint/2010/main" val="335790829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7051" y="1825625"/>
            <a:ext cx="5467349" cy="4351338"/>
          </a:xfrm>
          <a:prstGeom prst="rect">
            <a:avLst/>
          </a:prstGeom>
        </p:spPr>
        <p:txBody>
          <a:bodyPr/>
          <a:lstStyle>
            <a:lvl1pPr>
              <a:buClr>
                <a:srgbClr val="31708D"/>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p:cNvSpPr>
            <a:spLocks noGrp="1"/>
          </p:cNvSpPr>
          <p:nvPr>
            <p:ph sz="half" idx="2"/>
          </p:nvPr>
        </p:nvSpPr>
        <p:spPr>
          <a:xfrm>
            <a:off x="6197600" y="1825625"/>
            <a:ext cx="5156200" cy="4351338"/>
          </a:xfrm>
          <a:prstGeom prst="rect">
            <a:avLst/>
          </a:prstGeom>
        </p:spPr>
        <p:txBody>
          <a:bodyPr/>
          <a:lstStyle>
            <a:lvl1pPr>
              <a:buClr>
                <a:srgbClr val="31708D"/>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Rectangle 4"/>
          <p:cNvSpPr>
            <a:spLocks noGrp="1" noChangeArrowheads="1"/>
          </p:cNvSpPr>
          <p:nvPr>
            <p:ph type="dt" sz="half" idx="10"/>
          </p:nvPr>
        </p:nvSpPr>
        <p:spPr>
          <a:ln/>
        </p:spPr>
        <p:txBody>
          <a:bodyPr/>
          <a:lstStyle>
            <a:lvl1pPr>
              <a:defRPr>
                <a:solidFill>
                  <a:schemeClr val="tx1"/>
                </a:solidFill>
              </a:defRPr>
            </a:lvl1pPr>
          </a:lstStyle>
          <a:p>
            <a:pPr>
              <a:defRPr/>
            </a:pPr>
            <a:fld id="{F5508DF7-8C9E-4AD8-B882-1B3D1AF6001D}" type="datetime1">
              <a:rPr lang="en-CA" altLang="en-US" smtClean="0">
                <a:solidFill>
                  <a:srgbClr val="000000"/>
                </a:solidFill>
              </a:rPr>
              <a:pPr>
                <a:defRPr/>
              </a:pPr>
              <a:t>2019-06-13</a:t>
            </a:fld>
            <a:endParaRPr lang="en-CA" altLang="en-US" dirty="0">
              <a:solidFill>
                <a:srgbClr val="000000"/>
              </a:solidFill>
            </a:endParaRPr>
          </a:p>
        </p:txBody>
      </p:sp>
      <p:sp>
        <p:nvSpPr>
          <p:cNvPr id="7" name="Rectangle 6"/>
          <p:cNvSpPr>
            <a:spLocks noGrp="1" noChangeArrowheads="1"/>
          </p:cNvSpPr>
          <p:nvPr>
            <p:ph type="sldNum" sz="quarter" idx="12"/>
          </p:nvPr>
        </p:nvSpPr>
        <p:spPr>
          <a:xfrm>
            <a:off x="527051" y="6408738"/>
            <a:ext cx="2029883" cy="449262"/>
          </a:xfrm>
          <a:ln/>
        </p:spPr>
        <p:txBody>
          <a:bodyPr/>
          <a:lstStyle>
            <a:lvl1pPr>
              <a:defRPr>
                <a:solidFill>
                  <a:schemeClr val="tx1"/>
                </a:solidFill>
              </a:defRPr>
            </a:lvl1pPr>
          </a:lstStyle>
          <a:p>
            <a:pPr>
              <a:defRPr/>
            </a:pPr>
            <a:fld id="{4F3837E0-F79E-4443-8B6E-3455AC9B83D6}" type="slidenum">
              <a:rPr lang="en-CA" altLang="en-US" smtClean="0">
                <a:solidFill>
                  <a:srgbClr val="000000"/>
                </a:solidFill>
              </a:rPr>
              <a:pPr>
                <a:defRPr/>
              </a:pPr>
              <a:t>‹#›</a:t>
            </a:fld>
            <a:endParaRPr lang="en-CA" altLang="en-US" dirty="0">
              <a:solidFill>
                <a:srgbClr val="000000"/>
              </a:solidFill>
            </a:endParaRPr>
          </a:p>
        </p:txBody>
      </p:sp>
      <p:sp>
        <p:nvSpPr>
          <p:cNvPr id="8" name="Title 1"/>
          <p:cNvSpPr txBox="1">
            <a:spLocks/>
          </p:cNvSpPr>
          <p:nvPr userDrawn="1"/>
        </p:nvSpPr>
        <p:spPr>
          <a:xfrm>
            <a:off x="335362" y="1124744"/>
            <a:ext cx="11018439" cy="648072"/>
          </a:xfrm>
          <a:prstGeom prst="rect">
            <a:avLst/>
          </a:prstGeom>
        </p:spPr>
        <p:txBody>
          <a:bodyPr/>
          <a:lstStyle>
            <a:lvl1pPr algn="l" rtl="0" eaLnBrk="1" fontAlgn="base" hangingPunct="1">
              <a:spcBef>
                <a:spcPct val="0"/>
              </a:spcBef>
              <a:spcAft>
                <a:spcPct val="0"/>
              </a:spcAft>
              <a:defRPr sz="3200" b="1" kern="1200">
                <a:solidFill>
                  <a:srgbClr val="31708D"/>
                </a:solidFill>
                <a:latin typeface="Century Gothic" panose="020B0502020202020204" pitchFamily="34" charset="0"/>
                <a:ea typeface="+mj-ea"/>
                <a:cs typeface="+mj-cs"/>
              </a:defRPr>
            </a:lvl1pPr>
            <a:lvl2pPr algn="l" rtl="0" eaLnBrk="1" fontAlgn="base" hangingPunct="1">
              <a:spcBef>
                <a:spcPct val="0"/>
              </a:spcBef>
              <a:spcAft>
                <a:spcPct val="0"/>
              </a:spcAft>
              <a:defRPr sz="3200">
                <a:solidFill>
                  <a:schemeClr val="accent2"/>
                </a:solidFill>
                <a:latin typeface="Arial Black" panose="020B0A04020102020204" pitchFamily="34" charset="0"/>
              </a:defRPr>
            </a:lvl2pPr>
            <a:lvl3pPr algn="l" rtl="0" eaLnBrk="1" fontAlgn="base" hangingPunct="1">
              <a:spcBef>
                <a:spcPct val="0"/>
              </a:spcBef>
              <a:spcAft>
                <a:spcPct val="0"/>
              </a:spcAft>
              <a:defRPr sz="3200">
                <a:solidFill>
                  <a:schemeClr val="accent2"/>
                </a:solidFill>
                <a:latin typeface="Arial Black" panose="020B0A04020102020204" pitchFamily="34" charset="0"/>
              </a:defRPr>
            </a:lvl3pPr>
            <a:lvl4pPr algn="l" rtl="0" eaLnBrk="1" fontAlgn="base" hangingPunct="1">
              <a:spcBef>
                <a:spcPct val="0"/>
              </a:spcBef>
              <a:spcAft>
                <a:spcPct val="0"/>
              </a:spcAft>
              <a:defRPr sz="3200">
                <a:solidFill>
                  <a:schemeClr val="accent2"/>
                </a:solidFill>
                <a:latin typeface="Arial Black" panose="020B0A04020102020204" pitchFamily="34" charset="0"/>
              </a:defRPr>
            </a:lvl4pPr>
            <a:lvl5pPr algn="l" rtl="0" eaLnBrk="1" fontAlgn="base" hangingPunct="1">
              <a:spcBef>
                <a:spcPct val="0"/>
              </a:spcBef>
              <a:spcAft>
                <a:spcPct val="0"/>
              </a:spcAft>
              <a:defRPr sz="3200">
                <a:solidFill>
                  <a:schemeClr val="accent2"/>
                </a:solidFill>
                <a:latin typeface="Arial Black" panose="020B0A04020102020204" pitchFamily="34" charset="0"/>
              </a:defRPr>
            </a:lvl5pPr>
            <a:lvl6pPr marL="457200" algn="l" rtl="0" eaLnBrk="1" fontAlgn="base" hangingPunct="1">
              <a:spcBef>
                <a:spcPct val="0"/>
              </a:spcBef>
              <a:spcAft>
                <a:spcPct val="0"/>
              </a:spcAft>
              <a:defRPr sz="3200">
                <a:solidFill>
                  <a:schemeClr val="accent2"/>
                </a:solidFill>
                <a:latin typeface="Arial Black" panose="020B0A04020102020204" pitchFamily="34" charset="0"/>
              </a:defRPr>
            </a:lvl6pPr>
            <a:lvl7pPr marL="914400" algn="l" rtl="0" eaLnBrk="1" fontAlgn="base" hangingPunct="1">
              <a:spcBef>
                <a:spcPct val="0"/>
              </a:spcBef>
              <a:spcAft>
                <a:spcPct val="0"/>
              </a:spcAft>
              <a:defRPr sz="3200">
                <a:solidFill>
                  <a:schemeClr val="accent2"/>
                </a:solidFill>
                <a:latin typeface="Arial Black" panose="020B0A04020102020204" pitchFamily="34" charset="0"/>
              </a:defRPr>
            </a:lvl7pPr>
            <a:lvl8pPr marL="1371600" algn="l" rtl="0" eaLnBrk="1" fontAlgn="base" hangingPunct="1">
              <a:spcBef>
                <a:spcPct val="0"/>
              </a:spcBef>
              <a:spcAft>
                <a:spcPct val="0"/>
              </a:spcAft>
              <a:defRPr sz="3200">
                <a:solidFill>
                  <a:schemeClr val="accent2"/>
                </a:solidFill>
                <a:latin typeface="Arial Black" panose="020B0A04020102020204" pitchFamily="34" charset="0"/>
              </a:defRPr>
            </a:lvl8pPr>
            <a:lvl9pPr marL="1828800" algn="l" rtl="0" eaLnBrk="1" fontAlgn="base" hangingPunct="1">
              <a:spcBef>
                <a:spcPct val="0"/>
              </a:spcBef>
              <a:spcAft>
                <a:spcPct val="0"/>
              </a:spcAft>
              <a:defRPr sz="3200">
                <a:solidFill>
                  <a:schemeClr val="accent2"/>
                </a:solidFill>
                <a:latin typeface="Arial Black" panose="020B0A04020102020204" pitchFamily="34" charset="0"/>
              </a:defRPr>
            </a:lvl9pPr>
          </a:lstStyle>
          <a:p>
            <a:r>
              <a:rPr lang="en-US" sz="3200"/>
              <a:t>Title of the slide</a:t>
            </a:r>
            <a:endParaRPr lang="en-CA" sz="3200" dirty="0"/>
          </a:p>
        </p:txBody>
      </p:sp>
    </p:spTree>
    <p:extLst>
      <p:ext uri="{BB962C8B-B14F-4D97-AF65-F5344CB8AC3E}">
        <p14:creationId xmlns:p14="http://schemas.microsoft.com/office/powerpoint/2010/main" val="191725600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728181" y="908721"/>
            <a:ext cx="4320480" cy="1080120"/>
          </a:xfrm>
          <a:prstGeom prst="rect">
            <a:avLst/>
          </a:prstGeom>
        </p:spPr>
        <p:txBody>
          <a:bodyPr anchor="b"/>
          <a:lstStyle>
            <a:lvl1pPr algn="l">
              <a:defRPr sz="3300" i="0" baseline="0">
                <a:solidFill>
                  <a:schemeClr val="tx1"/>
                </a:solidFill>
                <a:latin typeface="Century Gothic" panose="020B0502020202020204" pitchFamily="34" charset="0"/>
              </a:defRPr>
            </a:lvl1pPr>
          </a:lstStyle>
          <a:p>
            <a:r>
              <a:rPr lang="en-US" dirty="0"/>
              <a:t>TITLE WOULD APPEAR HERE</a:t>
            </a:r>
            <a:endParaRPr lang="en-CA" dirty="0"/>
          </a:p>
        </p:txBody>
      </p:sp>
      <p:sp>
        <p:nvSpPr>
          <p:cNvPr id="3" name="Subtitle 2"/>
          <p:cNvSpPr>
            <a:spLocks noGrp="1"/>
          </p:cNvSpPr>
          <p:nvPr>
            <p:ph type="subTitle" idx="1" hasCustomPrompt="1"/>
          </p:nvPr>
        </p:nvSpPr>
        <p:spPr>
          <a:xfrm>
            <a:off x="7728181" y="2132856"/>
            <a:ext cx="4320480" cy="475034"/>
          </a:xfrm>
          <a:prstGeom prst="rect">
            <a:avLst/>
          </a:prstGeom>
        </p:spPr>
        <p:txBody>
          <a:bodyPr/>
          <a:lstStyle>
            <a:lvl1pPr marL="0" indent="0" algn="l">
              <a:buNone/>
              <a:defRPr sz="2000">
                <a:solidFill>
                  <a:srgbClr val="31708D"/>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www.statcan.gc.ca</a:t>
            </a:r>
            <a:endParaRPr lang="en-CA" dirty="0"/>
          </a:p>
        </p:txBody>
      </p:sp>
      <p:pic>
        <p:nvPicPr>
          <p:cNvPr id="7" name="Picture 6" title="Canada 15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8181" y="2924944"/>
            <a:ext cx="650240" cy="524256"/>
          </a:xfrm>
          <a:prstGeom prst="rect">
            <a:avLst/>
          </a:prstGeom>
        </p:spPr>
      </p:pic>
      <p:sp>
        <p:nvSpPr>
          <p:cNvPr id="9" name="Rectangle 8"/>
          <p:cNvSpPr/>
          <p:nvPr userDrawn="1"/>
        </p:nvSpPr>
        <p:spPr>
          <a:xfrm>
            <a:off x="8592277" y="2924944"/>
            <a:ext cx="3456384" cy="523220"/>
          </a:xfrm>
          <a:prstGeom prst="rect">
            <a:avLst/>
          </a:prstGeom>
        </p:spPr>
        <p:txBody>
          <a:bodyPr wrap="square">
            <a:spAutoFit/>
          </a:bodyPr>
          <a:lstStyle/>
          <a:p>
            <a:pPr fontAlgn="base">
              <a:spcBef>
                <a:spcPct val="50000"/>
              </a:spcBef>
              <a:spcAft>
                <a:spcPct val="0"/>
              </a:spcAft>
              <a:defRPr/>
            </a:pPr>
            <a:r>
              <a:rPr lang="en-CA" altLang="en-US" sz="1400" dirty="0">
                <a:solidFill>
                  <a:srgbClr val="4D4D4C"/>
                </a:solidFill>
                <a:latin typeface="Century Gothic" charset="0"/>
                <a:ea typeface="Century Gothic" charset="0"/>
                <a:cs typeface="Century Gothic" charset="0"/>
              </a:rPr>
              <a:t>Telling Canada’s </a:t>
            </a:r>
            <a:br>
              <a:rPr lang="en-CA" altLang="en-US" sz="1400" dirty="0">
                <a:solidFill>
                  <a:srgbClr val="4D4D4C"/>
                </a:solidFill>
                <a:latin typeface="Century Gothic" charset="0"/>
                <a:ea typeface="Century Gothic" charset="0"/>
                <a:cs typeface="Century Gothic" charset="0"/>
              </a:rPr>
            </a:br>
            <a:r>
              <a:rPr lang="en-CA" altLang="en-US" sz="1400" dirty="0">
                <a:solidFill>
                  <a:srgbClr val="4D4D4C"/>
                </a:solidFill>
                <a:latin typeface="Century Gothic" charset="0"/>
                <a:ea typeface="Century Gothic" charset="0"/>
                <a:cs typeface="Century Gothic" charset="0"/>
              </a:rPr>
              <a:t>story in numbers</a:t>
            </a:r>
          </a:p>
        </p:txBody>
      </p:sp>
      <p:sp>
        <p:nvSpPr>
          <p:cNvPr id="12" name="Text Placeholder 11"/>
          <p:cNvSpPr>
            <a:spLocks noGrp="1"/>
          </p:cNvSpPr>
          <p:nvPr>
            <p:ph type="body" sz="quarter" idx="10" hasCustomPrompt="1"/>
          </p:nvPr>
        </p:nvSpPr>
        <p:spPr>
          <a:xfrm>
            <a:off x="7727951" y="4292600"/>
            <a:ext cx="4320711" cy="864592"/>
          </a:xfrm>
          <a:prstGeom prst="rect">
            <a:avLst/>
          </a:prstGeom>
        </p:spPr>
        <p:txBody>
          <a:bodyPr>
            <a:normAutofit/>
          </a:bodyPr>
          <a:lstStyle>
            <a:lvl1pPr marL="0" indent="0">
              <a:buNone/>
              <a:defRPr sz="2800" baseline="0"/>
            </a:lvl1pPr>
          </a:lstStyle>
          <a:p>
            <a:r>
              <a:rPr lang="en-CA" sz="1200" b="1" dirty="0">
                <a:latin typeface="Century Gothic" panose="020B0502020202020204" pitchFamily="34" charset="0"/>
              </a:rPr>
              <a:t>Authors’ names could appear here</a:t>
            </a:r>
          </a:p>
          <a:p>
            <a:r>
              <a:rPr lang="en-CA" sz="1200" b="1" dirty="0">
                <a:latin typeface="Century Gothic" panose="020B0502020202020204" pitchFamily="34" charset="0"/>
              </a:rPr>
              <a:t>Author’s name </a:t>
            </a:r>
          </a:p>
          <a:p>
            <a:r>
              <a:rPr lang="en-CA" sz="1200" b="1" dirty="0">
                <a:latin typeface="Century Gothic" panose="020B0502020202020204" pitchFamily="34" charset="0"/>
              </a:rPr>
              <a:t>Author’s name</a:t>
            </a:r>
          </a:p>
          <a:p>
            <a:r>
              <a:rPr lang="en-CA" sz="1200" b="1" dirty="0">
                <a:latin typeface="Century Gothic" panose="020B0502020202020204" pitchFamily="34" charset="0"/>
              </a:rPr>
              <a:t>Author’s name</a:t>
            </a:r>
          </a:p>
        </p:txBody>
      </p:sp>
      <p:sp>
        <p:nvSpPr>
          <p:cNvPr id="14" name="Text Placeholder 13"/>
          <p:cNvSpPr>
            <a:spLocks noGrp="1"/>
          </p:cNvSpPr>
          <p:nvPr>
            <p:ph type="body" sz="quarter" idx="11" hasCustomPrompt="1"/>
          </p:nvPr>
        </p:nvSpPr>
        <p:spPr>
          <a:xfrm>
            <a:off x="7727951" y="5301208"/>
            <a:ext cx="4320711" cy="288380"/>
          </a:xfrm>
          <a:prstGeom prst="rect">
            <a:avLst/>
          </a:prstGeom>
        </p:spPr>
        <p:txBody>
          <a:bodyPr>
            <a:normAutofit/>
          </a:bodyPr>
          <a:lstStyle>
            <a:lvl1pPr marL="0" indent="0">
              <a:buNone/>
              <a:defRPr sz="2800"/>
            </a:lvl1pPr>
          </a:lstStyle>
          <a:p>
            <a:r>
              <a:rPr lang="en-CA" sz="1200" dirty="0">
                <a:latin typeface="Century Gothic" panose="020B0502020202020204" pitchFamily="34" charset="0"/>
              </a:rPr>
              <a:t>The date could appear here</a:t>
            </a:r>
          </a:p>
        </p:txBody>
      </p:sp>
    </p:spTree>
    <p:extLst>
      <p:ext uri="{BB962C8B-B14F-4D97-AF65-F5344CB8AC3E}">
        <p14:creationId xmlns:p14="http://schemas.microsoft.com/office/powerpoint/2010/main" val="399128692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2" y="1124744"/>
            <a:ext cx="11018439" cy="648072"/>
          </a:xfrm>
          <a:prstGeom prst="rect">
            <a:avLst/>
          </a:prstGeom>
        </p:spPr>
        <p:txBody>
          <a:bodyPr/>
          <a:lstStyle>
            <a:lvl1pPr>
              <a:defRPr b="1">
                <a:solidFill>
                  <a:srgbClr val="31708D"/>
                </a:solidFill>
                <a:latin typeface="Century Gothic" panose="020B0502020202020204" pitchFamily="34" charset="0"/>
              </a:defRPr>
            </a:lvl1pPr>
          </a:lstStyle>
          <a:p>
            <a:r>
              <a:rPr lang="en-US" dirty="0"/>
              <a:t>Title of the slide</a:t>
            </a:r>
            <a:endParaRPr lang="en-CA" dirty="0"/>
          </a:p>
        </p:txBody>
      </p:sp>
      <p:sp>
        <p:nvSpPr>
          <p:cNvPr id="3" name="Content Placeholder 2"/>
          <p:cNvSpPr>
            <a:spLocks noGrp="1"/>
          </p:cNvSpPr>
          <p:nvPr>
            <p:ph idx="1" hasCustomPrompt="1"/>
          </p:nvPr>
        </p:nvSpPr>
        <p:spPr>
          <a:xfrm>
            <a:off x="335362" y="2132857"/>
            <a:ext cx="11018439" cy="4044106"/>
          </a:xfrm>
          <a:prstGeom prst="rect">
            <a:avLst/>
          </a:prstGeom>
        </p:spPr>
        <p:txBody>
          <a:bodyPr/>
          <a:lstStyle>
            <a:lvl1pPr marL="342900" indent="-342900">
              <a:buClr>
                <a:srgbClr val="31708D"/>
              </a:buClr>
              <a:buFont typeface="Arial" panose="020B0604020202020204" pitchFamily="34" charset="0"/>
              <a:buChar char="•"/>
              <a:defRPr/>
            </a:lvl1pPr>
          </a:lstStyle>
          <a:p>
            <a:pPr lvl="0"/>
            <a:r>
              <a:rPr lang="en-US" dirty="0"/>
              <a:t>Bullet text bullet text bullet text bullet text bullet text bullet text bullet text </a:t>
            </a:r>
          </a:p>
          <a:p>
            <a:pPr lvl="0"/>
            <a:r>
              <a:rPr lang="en-US" dirty="0"/>
              <a:t>Bullet text bullet text bullet text bullet text</a:t>
            </a:r>
          </a:p>
          <a:p>
            <a:pPr lvl="0"/>
            <a:r>
              <a:rPr lang="en-US" dirty="0"/>
              <a:t>Bullet text bullet text bullet text bullet text bullet text bullet</a:t>
            </a:r>
          </a:p>
          <a:p>
            <a:pPr lvl="0"/>
            <a:r>
              <a:rPr lang="en-US" dirty="0"/>
              <a:t>Bullet text bullet text bullet text bullet text bullet text bullet text</a:t>
            </a:r>
          </a:p>
        </p:txBody>
      </p:sp>
      <p:sp>
        <p:nvSpPr>
          <p:cNvPr id="4" name="Rectangle 4"/>
          <p:cNvSpPr>
            <a:spLocks noGrp="1" noChangeArrowheads="1"/>
          </p:cNvSpPr>
          <p:nvPr>
            <p:ph type="dt" sz="half" idx="10"/>
          </p:nvPr>
        </p:nvSpPr>
        <p:spPr>
          <a:ln/>
        </p:spPr>
        <p:txBody>
          <a:bodyPr/>
          <a:lstStyle>
            <a:lvl1pPr>
              <a:defRPr>
                <a:solidFill>
                  <a:schemeClr val="tx1"/>
                </a:solidFill>
              </a:defRPr>
            </a:lvl1pPr>
          </a:lstStyle>
          <a:p>
            <a:pPr>
              <a:defRPr/>
            </a:pPr>
            <a:fld id="{EA701C73-AF0E-40A9-A6A0-74E6281EB20E}" type="datetime1">
              <a:rPr lang="en-CA" altLang="en-US" smtClean="0">
                <a:solidFill>
                  <a:srgbClr val="000000"/>
                </a:solidFill>
              </a:rPr>
              <a:pPr>
                <a:defRPr/>
              </a:pPr>
              <a:t>2019-06-13</a:t>
            </a:fld>
            <a:endParaRPr lang="en-CA" altLang="en-US" dirty="0">
              <a:solidFill>
                <a:srgbClr val="000000"/>
              </a:solidFill>
            </a:endParaRPr>
          </a:p>
        </p:txBody>
      </p:sp>
      <p:sp>
        <p:nvSpPr>
          <p:cNvPr id="6" name="Rectangle 6"/>
          <p:cNvSpPr>
            <a:spLocks noGrp="1" noChangeArrowheads="1"/>
          </p:cNvSpPr>
          <p:nvPr>
            <p:ph type="sldNum" sz="quarter" idx="12"/>
          </p:nvPr>
        </p:nvSpPr>
        <p:spPr>
          <a:xfrm>
            <a:off x="335362" y="6408739"/>
            <a:ext cx="1632180" cy="447675"/>
          </a:xfrm>
          <a:ln/>
        </p:spPr>
        <p:txBody>
          <a:bodyPr/>
          <a:lstStyle>
            <a:lvl1pPr>
              <a:defRPr>
                <a:solidFill>
                  <a:schemeClr val="tx1"/>
                </a:solidFill>
              </a:defRPr>
            </a:lvl1pPr>
          </a:lstStyle>
          <a:p>
            <a:pPr>
              <a:defRPr/>
            </a:pPr>
            <a:fld id="{4BF8E608-616F-46A2-88B1-D365CBECA7C9}" type="slidenum">
              <a:rPr lang="en-CA" altLang="en-US" smtClean="0">
                <a:solidFill>
                  <a:srgbClr val="000000"/>
                </a:solidFill>
              </a:rPr>
              <a:pPr>
                <a:defRPr/>
              </a:pPr>
              <a:t>‹#›</a:t>
            </a:fld>
            <a:endParaRPr lang="en-CA" altLang="en-US" dirty="0">
              <a:solidFill>
                <a:srgbClr val="000000"/>
              </a:solidFill>
            </a:endParaRPr>
          </a:p>
        </p:txBody>
      </p:sp>
    </p:spTree>
    <p:extLst>
      <p:ext uri="{BB962C8B-B14F-4D97-AF65-F5344CB8AC3E}">
        <p14:creationId xmlns:p14="http://schemas.microsoft.com/office/powerpoint/2010/main" val="360414429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7051" y="1825625"/>
            <a:ext cx="5467349" cy="4351338"/>
          </a:xfrm>
          <a:prstGeom prst="rect">
            <a:avLst/>
          </a:prstGeom>
        </p:spPr>
        <p:txBody>
          <a:bodyPr/>
          <a:lstStyle>
            <a:lvl1pPr>
              <a:buClr>
                <a:srgbClr val="31708D"/>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p:cNvSpPr>
            <a:spLocks noGrp="1"/>
          </p:cNvSpPr>
          <p:nvPr>
            <p:ph sz="half" idx="2"/>
          </p:nvPr>
        </p:nvSpPr>
        <p:spPr>
          <a:xfrm>
            <a:off x="6197600" y="1825625"/>
            <a:ext cx="5156200" cy="4351338"/>
          </a:xfrm>
          <a:prstGeom prst="rect">
            <a:avLst/>
          </a:prstGeom>
        </p:spPr>
        <p:txBody>
          <a:bodyPr/>
          <a:lstStyle>
            <a:lvl1pPr>
              <a:buClr>
                <a:srgbClr val="31708D"/>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Rectangle 4"/>
          <p:cNvSpPr>
            <a:spLocks noGrp="1" noChangeArrowheads="1"/>
          </p:cNvSpPr>
          <p:nvPr>
            <p:ph type="dt" sz="half" idx="10"/>
          </p:nvPr>
        </p:nvSpPr>
        <p:spPr>
          <a:ln/>
        </p:spPr>
        <p:txBody>
          <a:bodyPr/>
          <a:lstStyle>
            <a:lvl1pPr>
              <a:defRPr>
                <a:solidFill>
                  <a:schemeClr val="tx1"/>
                </a:solidFill>
              </a:defRPr>
            </a:lvl1pPr>
          </a:lstStyle>
          <a:p>
            <a:pPr>
              <a:defRPr/>
            </a:pPr>
            <a:fld id="{F5508DF7-8C9E-4AD8-B882-1B3D1AF6001D}" type="datetime1">
              <a:rPr lang="en-CA" altLang="en-US" smtClean="0">
                <a:solidFill>
                  <a:srgbClr val="000000"/>
                </a:solidFill>
              </a:rPr>
              <a:pPr>
                <a:defRPr/>
              </a:pPr>
              <a:t>2019-06-13</a:t>
            </a:fld>
            <a:endParaRPr lang="en-CA" altLang="en-US" dirty="0">
              <a:solidFill>
                <a:srgbClr val="000000"/>
              </a:solidFill>
            </a:endParaRPr>
          </a:p>
        </p:txBody>
      </p:sp>
      <p:sp>
        <p:nvSpPr>
          <p:cNvPr id="7" name="Rectangle 6"/>
          <p:cNvSpPr>
            <a:spLocks noGrp="1" noChangeArrowheads="1"/>
          </p:cNvSpPr>
          <p:nvPr>
            <p:ph type="sldNum" sz="quarter" idx="12"/>
          </p:nvPr>
        </p:nvSpPr>
        <p:spPr>
          <a:xfrm>
            <a:off x="527051" y="6408738"/>
            <a:ext cx="2029883" cy="449262"/>
          </a:xfrm>
          <a:ln/>
        </p:spPr>
        <p:txBody>
          <a:bodyPr/>
          <a:lstStyle>
            <a:lvl1pPr>
              <a:defRPr>
                <a:solidFill>
                  <a:schemeClr val="tx1"/>
                </a:solidFill>
              </a:defRPr>
            </a:lvl1pPr>
          </a:lstStyle>
          <a:p>
            <a:pPr>
              <a:defRPr/>
            </a:pPr>
            <a:fld id="{4F3837E0-F79E-4443-8B6E-3455AC9B83D6}" type="slidenum">
              <a:rPr lang="en-CA" altLang="en-US" smtClean="0">
                <a:solidFill>
                  <a:srgbClr val="000000"/>
                </a:solidFill>
              </a:rPr>
              <a:pPr>
                <a:defRPr/>
              </a:pPr>
              <a:t>‹#›</a:t>
            </a:fld>
            <a:endParaRPr lang="en-CA" altLang="en-US" dirty="0">
              <a:solidFill>
                <a:srgbClr val="000000"/>
              </a:solidFill>
            </a:endParaRPr>
          </a:p>
        </p:txBody>
      </p:sp>
      <p:sp>
        <p:nvSpPr>
          <p:cNvPr id="8" name="Title 1"/>
          <p:cNvSpPr txBox="1">
            <a:spLocks/>
          </p:cNvSpPr>
          <p:nvPr userDrawn="1"/>
        </p:nvSpPr>
        <p:spPr>
          <a:xfrm>
            <a:off x="335362" y="1124744"/>
            <a:ext cx="11018439" cy="648072"/>
          </a:xfrm>
          <a:prstGeom prst="rect">
            <a:avLst/>
          </a:prstGeom>
        </p:spPr>
        <p:txBody>
          <a:bodyPr/>
          <a:lstStyle>
            <a:lvl1pPr algn="l" rtl="0" eaLnBrk="1" fontAlgn="base" hangingPunct="1">
              <a:spcBef>
                <a:spcPct val="0"/>
              </a:spcBef>
              <a:spcAft>
                <a:spcPct val="0"/>
              </a:spcAft>
              <a:defRPr sz="3200" b="1" kern="1200">
                <a:solidFill>
                  <a:srgbClr val="31708D"/>
                </a:solidFill>
                <a:latin typeface="Century Gothic" panose="020B0502020202020204" pitchFamily="34" charset="0"/>
                <a:ea typeface="+mj-ea"/>
                <a:cs typeface="+mj-cs"/>
              </a:defRPr>
            </a:lvl1pPr>
            <a:lvl2pPr algn="l" rtl="0" eaLnBrk="1" fontAlgn="base" hangingPunct="1">
              <a:spcBef>
                <a:spcPct val="0"/>
              </a:spcBef>
              <a:spcAft>
                <a:spcPct val="0"/>
              </a:spcAft>
              <a:defRPr sz="3200">
                <a:solidFill>
                  <a:schemeClr val="accent2"/>
                </a:solidFill>
                <a:latin typeface="Arial Black" panose="020B0A04020102020204" pitchFamily="34" charset="0"/>
              </a:defRPr>
            </a:lvl2pPr>
            <a:lvl3pPr algn="l" rtl="0" eaLnBrk="1" fontAlgn="base" hangingPunct="1">
              <a:spcBef>
                <a:spcPct val="0"/>
              </a:spcBef>
              <a:spcAft>
                <a:spcPct val="0"/>
              </a:spcAft>
              <a:defRPr sz="3200">
                <a:solidFill>
                  <a:schemeClr val="accent2"/>
                </a:solidFill>
                <a:latin typeface="Arial Black" panose="020B0A04020102020204" pitchFamily="34" charset="0"/>
              </a:defRPr>
            </a:lvl3pPr>
            <a:lvl4pPr algn="l" rtl="0" eaLnBrk="1" fontAlgn="base" hangingPunct="1">
              <a:spcBef>
                <a:spcPct val="0"/>
              </a:spcBef>
              <a:spcAft>
                <a:spcPct val="0"/>
              </a:spcAft>
              <a:defRPr sz="3200">
                <a:solidFill>
                  <a:schemeClr val="accent2"/>
                </a:solidFill>
                <a:latin typeface="Arial Black" panose="020B0A04020102020204" pitchFamily="34" charset="0"/>
              </a:defRPr>
            </a:lvl4pPr>
            <a:lvl5pPr algn="l" rtl="0" eaLnBrk="1" fontAlgn="base" hangingPunct="1">
              <a:spcBef>
                <a:spcPct val="0"/>
              </a:spcBef>
              <a:spcAft>
                <a:spcPct val="0"/>
              </a:spcAft>
              <a:defRPr sz="3200">
                <a:solidFill>
                  <a:schemeClr val="accent2"/>
                </a:solidFill>
                <a:latin typeface="Arial Black" panose="020B0A04020102020204" pitchFamily="34" charset="0"/>
              </a:defRPr>
            </a:lvl5pPr>
            <a:lvl6pPr marL="457200" algn="l" rtl="0" eaLnBrk="1" fontAlgn="base" hangingPunct="1">
              <a:spcBef>
                <a:spcPct val="0"/>
              </a:spcBef>
              <a:spcAft>
                <a:spcPct val="0"/>
              </a:spcAft>
              <a:defRPr sz="3200">
                <a:solidFill>
                  <a:schemeClr val="accent2"/>
                </a:solidFill>
                <a:latin typeface="Arial Black" panose="020B0A04020102020204" pitchFamily="34" charset="0"/>
              </a:defRPr>
            </a:lvl6pPr>
            <a:lvl7pPr marL="914400" algn="l" rtl="0" eaLnBrk="1" fontAlgn="base" hangingPunct="1">
              <a:spcBef>
                <a:spcPct val="0"/>
              </a:spcBef>
              <a:spcAft>
                <a:spcPct val="0"/>
              </a:spcAft>
              <a:defRPr sz="3200">
                <a:solidFill>
                  <a:schemeClr val="accent2"/>
                </a:solidFill>
                <a:latin typeface="Arial Black" panose="020B0A04020102020204" pitchFamily="34" charset="0"/>
              </a:defRPr>
            </a:lvl7pPr>
            <a:lvl8pPr marL="1371600" algn="l" rtl="0" eaLnBrk="1" fontAlgn="base" hangingPunct="1">
              <a:spcBef>
                <a:spcPct val="0"/>
              </a:spcBef>
              <a:spcAft>
                <a:spcPct val="0"/>
              </a:spcAft>
              <a:defRPr sz="3200">
                <a:solidFill>
                  <a:schemeClr val="accent2"/>
                </a:solidFill>
                <a:latin typeface="Arial Black" panose="020B0A04020102020204" pitchFamily="34" charset="0"/>
              </a:defRPr>
            </a:lvl8pPr>
            <a:lvl9pPr marL="1828800" algn="l" rtl="0" eaLnBrk="1" fontAlgn="base" hangingPunct="1">
              <a:spcBef>
                <a:spcPct val="0"/>
              </a:spcBef>
              <a:spcAft>
                <a:spcPct val="0"/>
              </a:spcAft>
              <a:defRPr sz="3200">
                <a:solidFill>
                  <a:schemeClr val="accent2"/>
                </a:solidFill>
                <a:latin typeface="Arial Black" panose="020B0A04020102020204" pitchFamily="34" charset="0"/>
              </a:defRPr>
            </a:lvl9pPr>
          </a:lstStyle>
          <a:p>
            <a:r>
              <a:rPr lang="en-US" sz="3200"/>
              <a:t>Title of the slide</a:t>
            </a:r>
            <a:endParaRPr lang="en-CA" sz="3200" dirty="0"/>
          </a:p>
        </p:txBody>
      </p:sp>
    </p:spTree>
    <p:extLst>
      <p:ext uri="{BB962C8B-B14F-4D97-AF65-F5344CB8AC3E}">
        <p14:creationId xmlns:p14="http://schemas.microsoft.com/office/powerpoint/2010/main" val="425878128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69E7D095-4904-4D20-BF8F-D722E7547CD0}" type="datetimeFigureOut">
              <a:rPr lang="en-CA" smtClean="0"/>
              <a:t>2019-06-13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B8843C4-B50B-44B8-AED5-14EEEC1E406E}" type="slidenum">
              <a:rPr lang="en-CA" smtClean="0"/>
              <a:t>‹#›</a:t>
            </a:fld>
            <a:endParaRPr lang="en-CA"/>
          </a:p>
        </p:txBody>
      </p:sp>
    </p:spTree>
    <p:extLst>
      <p:ext uri="{BB962C8B-B14F-4D97-AF65-F5344CB8AC3E}">
        <p14:creationId xmlns:p14="http://schemas.microsoft.com/office/powerpoint/2010/main" val="1902252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69E7D095-4904-4D20-BF8F-D722E7547CD0}" type="datetimeFigureOut">
              <a:rPr lang="en-CA" smtClean="0"/>
              <a:t>2019-06-13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B8843C4-B50B-44B8-AED5-14EEEC1E406E}" type="slidenum">
              <a:rPr lang="en-CA" smtClean="0"/>
              <a:t>‹#›</a:t>
            </a:fld>
            <a:endParaRPr lang="en-CA"/>
          </a:p>
        </p:txBody>
      </p:sp>
    </p:spTree>
    <p:extLst>
      <p:ext uri="{BB962C8B-B14F-4D97-AF65-F5344CB8AC3E}">
        <p14:creationId xmlns:p14="http://schemas.microsoft.com/office/powerpoint/2010/main" val="3895101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69E7D095-4904-4D20-BF8F-D722E7547CD0}" type="datetimeFigureOut">
              <a:rPr lang="en-CA" smtClean="0"/>
              <a:t>2019-06-13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B8843C4-B50B-44B8-AED5-14EEEC1E406E}" type="slidenum">
              <a:rPr lang="en-CA" smtClean="0"/>
              <a:t>‹#›</a:t>
            </a:fld>
            <a:endParaRPr lang="en-CA"/>
          </a:p>
        </p:txBody>
      </p:sp>
    </p:spTree>
    <p:extLst>
      <p:ext uri="{BB962C8B-B14F-4D97-AF65-F5344CB8AC3E}">
        <p14:creationId xmlns:p14="http://schemas.microsoft.com/office/powerpoint/2010/main" val="2054992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E7D095-4904-4D20-BF8F-D722E7547CD0}" type="datetimeFigureOut">
              <a:rPr lang="en-CA" smtClean="0"/>
              <a:t>2019-06-13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B8843C4-B50B-44B8-AED5-14EEEC1E406E}" type="slidenum">
              <a:rPr lang="en-CA" smtClean="0"/>
              <a:t>‹#›</a:t>
            </a:fld>
            <a:endParaRPr lang="en-CA"/>
          </a:p>
        </p:txBody>
      </p:sp>
    </p:spTree>
    <p:extLst>
      <p:ext uri="{BB962C8B-B14F-4D97-AF65-F5344CB8AC3E}">
        <p14:creationId xmlns:p14="http://schemas.microsoft.com/office/powerpoint/2010/main" val="4148584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E7D095-4904-4D20-BF8F-D722E7547CD0}" type="datetimeFigureOut">
              <a:rPr lang="en-CA" smtClean="0"/>
              <a:t>2019-06-13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B8843C4-B50B-44B8-AED5-14EEEC1E406E}" type="slidenum">
              <a:rPr lang="en-CA" smtClean="0"/>
              <a:t>‹#›</a:t>
            </a:fld>
            <a:endParaRPr lang="en-CA"/>
          </a:p>
        </p:txBody>
      </p:sp>
    </p:spTree>
    <p:extLst>
      <p:ext uri="{BB962C8B-B14F-4D97-AF65-F5344CB8AC3E}">
        <p14:creationId xmlns:p14="http://schemas.microsoft.com/office/powerpoint/2010/main" val="3555235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E7D095-4904-4D20-BF8F-D722E7547CD0}" type="datetimeFigureOut">
              <a:rPr lang="en-CA" smtClean="0"/>
              <a:t>2019-06-13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B8843C4-B50B-44B8-AED5-14EEEC1E406E}" type="slidenum">
              <a:rPr lang="en-CA" smtClean="0"/>
              <a:t>‹#›</a:t>
            </a:fld>
            <a:endParaRPr lang="en-CA"/>
          </a:p>
        </p:txBody>
      </p:sp>
    </p:spTree>
    <p:extLst>
      <p:ext uri="{BB962C8B-B14F-4D97-AF65-F5344CB8AC3E}">
        <p14:creationId xmlns:p14="http://schemas.microsoft.com/office/powerpoint/2010/main" val="2519150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3.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3.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3.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image" Target="../media/image3.jp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3.jpg"/><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E7D095-4904-4D20-BF8F-D722E7547CD0}" type="datetimeFigureOut">
              <a:rPr lang="en-CA" smtClean="0"/>
              <a:t>2019-06-13</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43C4-B50B-44B8-AED5-14EEEC1E406E}" type="slidenum">
              <a:rPr lang="en-CA" smtClean="0"/>
              <a:t>‹#›</a:t>
            </a:fld>
            <a:endParaRPr lang="en-CA"/>
          </a:p>
        </p:txBody>
      </p:sp>
    </p:spTree>
    <p:extLst>
      <p:ext uri="{BB962C8B-B14F-4D97-AF65-F5344CB8AC3E}">
        <p14:creationId xmlns:p14="http://schemas.microsoft.com/office/powerpoint/2010/main" val="3590364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descr="02-15-1540-PPT-PHAC-EN-Inside.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378885" y="274639"/>
            <a:ext cx="1144270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en-US" altLang="en-US"/>
          </a:p>
        </p:txBody>
      </p:sp>
      <p:sp>
        <p:nvSpPr>
          <p:cNvPr id="1028" name="Text Placeholder 2"/>
          <p:cNvSpPr>
            <a:spLocks noGrp="1"/>
          </p:cNvSpPr>
          <p:nvPr>
            <p:ph type="body" idx="1"/>
          </p:nvPr>
        </p:nvSpPr>
        <p:spPr bwMode="auto">
          <a:xfrm>
            <a:off x="378885" y="1139825"/>
            <a:ext cx="114427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11233151" y="6450014"/>
            <a:ext cx="757767"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chemeClr val="bg1"/>
                </a:solidFill>
              </a:defRPr>
            </a:lvl1pPr>
          </a:lstStyle>
          <a:p>
            <a:pPr>
              <a:defRPr/>
            </a:pPr>
            <a:fld id="{4E9F2780-7BA5-4722-B936-07E24856C047}" type="slidenum">
              <a:rPr lang="en-US" altLang="en-US"/>
              <a:pPr>
                <a:defRPr/>
              </a:pPr>
              <a:t>‹#›</a:t>
            </a:fld>
            <a:endParaRPr lang="en-US" altLang="en-US"/>
          </a:p>
        </p:txBody>
      </p:sp>
    </p:spTree>
    <p:extLst>
      <p:ext uri="{BB962C8B-B14F-4D97-AF65-F5344CB8AC3E}">
        <p14:creationId xmlns:p14="http://schemas.microsoft.com/office/powerpoint/2010/main" val="17075206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0" fontAlgn="base" hangingPunct="0">
        <a:spcBef>
          <a:spcPct val="0"/>
        </a:spcBef>
        <a:spcAft>
          <a:spcPct val="0"/>
        </a:spcAft>
        <a:defRPr sz="2400" b="1" kern="1200">
          <a:solidFill>
            <a:srgbClr val="4F0D1E"/>
          </a:solidFill>
          <a:latin typeface="+mj-lt"/>
          <a:ea typeface="+mj-ea"/>
          <a:cs typeface="+mj-cs"/>
        </a:defRPr>
      </a:lvl1pPr>
      <a:lvl2pPr algn="l" defTabSz="457200" rtl="0" eaLnBrk="0" fontAlgn="base" hangingPunct="0">
        <a:spcBef>
          <a:spcPct val="0"/>
        </a:spcBef>
        <a:spcAft>
          <a:spcPct val="0"/>
        </a:spcAft>
        <a:defRPr sz="2400" b="1">
          <a:solidFill>
            <a:srgbClr val="4F0D1E"/>
          </a:solidFill>
          <a:latin typeface="Arial" charset="0"/>
        </a:defRPr>
      </a:lvl2pPr>
      <a:lvl3pPr algn="l" defTabSz="457200" rtl="0" eaLnBrk="0" fontAlgn="base" hangingPunct="0">
        <a:spcBef>
          <a:spcPct val="0"/>
        </a:spcBef>
        <a:spcAft>
          <a:spcPct val="0"/>
        </a:spcAft>
        <a:defRPr sz="2400" b="1">
          <a:solidFill>
            <a:srgbClr val="4F0D1E"/>
          </a:solidFill>
          <a:latin typeface="Arial" charset="0"/>
        </a:defRPr>
      </a:lvl3pPr>
      <a:lvl4pPr algn="l" defTabSz="457200" rtl="0" eaLnBrk="0" fontAlgn="base" hangingPunct="0">
        <a:spcBef>
          <a:spcPct val="0"/>
        </a:spcBef>
        <a:spcAft>
          <a:spcPct val="0"/>
        </a:spcAft>
        <a:defRPr sz="2400" b="1">
          <a:solidFill>
            <a:srgbClr val="4F0D1E"/>
          </a:solidFill>
          <a:latin typeface="Arial" charset="0"/>
        </a:defRPr>
      </a:lvl4pPr>
      <a:lvl5pPr algn="l" defTabSz="457200" rtl="0" eaLnBrk="0" fontAlgn="base" hangingPunct="0">
        <a:spcBef>
          <a:spcPct val="0"/>
        </a:spcBef>
        <a:spcAft>
          <a:spcPct val="0"/>
        </a:spcAft>
        <a:defRPr sz="2400" b="1">
          <a:solidFill>
            <a:srgbClr val="4F0D1E"/>
          </a:solidFill>
          <a:latin typeface="Arial" charset="0"/>
        </a:defRPr>
      </a:lvl5pPr>
      <a:lvl6pPr marL="457200" algn="l" defTabSz="457200" rtl="0" eaLnBrk="1" fontAlgn="base" hangingPunct="1">
        <a:spcBef>
          <a:spcPct val="0"/>
        </a:spcBef>
        <a:spcAft>
          <a:spcPct val="0"/>
        </a:spcAft>
        <a:defRPr sz="2400" b="1">
          <a:solidFill>
            <a:srgbClr val="4F0D1E"/>
          </a:solidFill>
          <a:latin typeface="Arial" charset="0"/>
        </a:defRPr>
      </a:lvl6pPr>
      <a:lvl7pPr marL="914400" algn="l" defTabSz="457200" rtl="0" eaLnBrk="1" fontAlgn="base" hangingPunct="1">
        <a:spcBef>
          <a:spcPct val="0"/>
        </a:spcBef>
        <a:spcAft>
          <a:spcPct val="0"/>
        </a:spcAft>
        <a:defRPr sz="2400" b="1">
          <a:solidFill>
            <a:srgbClr val="4F0D1E"/>
          </a:solidFill>
          <a:latin typeface="Arial" charset="0"/>
        </a:defRPr>
      </a:lvl7pPr>
      <a:lvl8pPr marL="1371600" algn="l" defTabSz="457200" rtl="0" eaLnBrk="1" fontAlgn="base" hangingPunct="1">
        <a:spcBef>
          <a:spcPct val="0"/>
        </a:spcBef>
        <a:spcAft>
          <a:spcPct val="0"/>
        </a:spcAft>
        <a:defRPr sz="2400" b="1">
          <a:solidFill>
            <a:srgbClr val="4F0D1E"/>
          </a:solidFill>
          <a:latin typeface="Arial" charset="0"/>
        </a:defRPr>
      </a:lvl8pPr>
      <a:lvl9pPr marL="1828800" algn="l" defTabSz="457200" rtl="0" eaLnBrk="1" fontAlgn="base" hangingPunct="1">
        <a:spcBef>
          <a:spcPct val="0"/>
        </a:spcBef>
        <a:spcAft>
          <a:spcPct val="0"/>
        </a:spcAft>
        <a:defRPr sz="2400" b="1">
          <a:solidFill>
            <a:srgbClr val="4F0D1E"/>
          </a:solidFill>
          <a:latin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404040"/>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9935634" y="6380163"/>
            <a:ext cx="169333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solidFill>
                  <a:schemeClr val="tx1"/>
                </a:solidFill>
              </a:defRPr>
            </a:lvl1pPr>
          </a:lstStyle>
          <a:p>
            <a:pPr fontAlgn="base">
              <a:spcBef>
                <a:spcPct val="0"/>
              </a:spcBef>
              <a:spcAft>
                <a:spcPct val="0"/>
              </a:spcAft>
              <a:defRPr/>
            </a:pPr>
            <a:fld id="{8D8067EC-4BEC-4EBA-91EE-8B4751CC7E84}" type="datetime1">
              <a:rPr lang="en-CA" altLang="en-US">
                <a:solidFill>
                  <a:srgbClr val="000000"/>
                </a:solidFill>
              </a:rPr>
              <a:pPr fontAlgn="base">
                <a:spcBef>
                  <a:spcPct val="0"/>
                </a:spcBef>
                <a:spcAft>
                  <a:spcPct val="0"/>
                </a:spcAft>
                <a:defRPr/>
              </a:pPr>
              <a:t>2019-06-13</a:t>
            </a:fld>
            <a:endParaRPr lang="en-CA" altLang="en-US" dirty="0">
              <a:solidFill>
                <a:srgbClr val="000000"/>
              </a:solidFill>
            </a:endParaRPr>
          </a:p>
        </p:txBody>
      </p:sp>
      <p:sp>
        <p:nvSpPr>
          <p:cNvPr id="1030" name="Rectangle 6"/>
          <p:cNvSpPr>
            <a:spLocks noGrp="1" noChangeArrowheads="1"/>
          </p:cNvSpPr>
          <p:nvPr>
            <p:ph type="sldNum" sz="quarter" idx="4"/>
          </p:nvPr>
        </p:nvSpPr>
        <p:spPr bwMode="auto">
          <a:xfrm>
            <a:off x="527051" y="6408738"/>
            <a:ext cx="202988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solidFill>
                  <a:schemeClr val="tx1"/>
                </a:solidFill>
              </a:defRPr>
            </a:lvl1pPr>
          </a:lstStyle>
          <a:p>
            <a:pPr fontAlgn="base">
              <a:spcBef>
                <a:spcPct val="0"/>
              </a:spcBef>
              <a:spcAft>
                <a:spcPct val="0"/>
              </a:spcAft>
              <a:defRPr/>
            </a:pPr>
            <a:fld id="{B19FBE38-9A48-463C-A529-A077C9370AA8}" type="slidenum">
              <a:rPr lang="en-CA" altLang="en-US">
                <a:solidFill>
                  <a:srgbClr val="000000"/>
                </a:solidFill>
              </a:rPr>
              <a:pPr fontAlgn="base">
                <a:spcBef>
                  <a:spcPct val="0"/>
                </a:spcBef>
                <a:spcAft>
                  <a:spcPct val="0"/>
                </a:spcAft>
                <a:defRPr/>
              </a:pPr>
              <a:t>‹#›</a:t>
            </a:fld>
            <a:endParaRPr lang="en-CA" altLang="en-US">
              <a:solidFill>
                <a:srgbClr val="000000"/>
              </a:solidFill>
            </a:endParaRPr>
          </a:p>
        </p:txBody>
      </p:sp>
      <p:sp>
        <p:nvSpPr>
          <p:cNvPr id="3" name="Text Placeholder 2"/>
          <p:cNvSpPr>
            <a:spLocks noGrp="1"/>
          </p:cNvSpPr>
          <p:nvPr>
            <p:ph type="body" idx="1"/>
          </p:nvPr>
        </p:nvSpPr>
        <p:spPr>
          <a:xfrm>
            <a:off x="527051" y="1825625"/>
            <a:ext cx="1082674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itle Placeholder 3"/>
          <p:cNvSpPr>
            <a:spLocks noGrp="1"/>
          </p:cNvSpPr>
          <p:nvPr>
            <p:ph type="title"/>
          </p:nvPr>
        </p:nvSpPr>
        <p:spPr>
          <a:xfrm>
            <a:off x="527051" y="908720"/>
            <a:ext cx="10826749" cy="781968"/>
          </a:xfrm>
          <a:prstGeom prst="rect">
            <a:avLst/>
          </a:prstGeom>
        </p:spPr>
        <p:txBody>
          <a:bodyPr vert="horz" lIns="91440" tIns="45720" rIns="91440" bIns="45720" rtlCol="0" anchor="ctr">
            <a:normAutofit/>
          </a:bodyPr>
          <a:lstStyle/>
          <a:p>
            <a:r>
              <a:rPr lang="en-US" dirty="0"/>
              <a:t>Title of the slide</a:t>
            </a:r>
            <a:endParaRPr lang="en-CA" dirty="0"/>
          </a:p>
        </p:txBody>
      </p:sp>
    </p:spTree>
    <p:extLst>
      <p:ext uri="{BB962C8B-B14F-4D97-AF65-F5344CB8AC3E}">
        <p14:creationId xmlns:p14="http://schemas.microsoft.com/office/powerpoint/2010/main" val="28163793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p:fade/>
  </p:transition>
  <p:hf hdr="0"/>
  <p:txStyles>
    <p:titleStyle>
      <a:lvl1pPr algn="l" rtl="0" eaLnBrk="1" fontAlgn="base" hangingPunct="1">
        <a:spcBef>
          <a:spcPct val="0"/>
        </a:spcBef>
        <a:spcAft>
          <a:spcPct val="0"/>
        </a:spcAft>
        <a:defRPr sz="3200" b="1" kern="1200">
          <a:solidFill>
            <a:srgbClr val="31708D"/>
          </a:solidFill>
          <a:latin typeface="Century Gothic" panose="020B0502020202020204" pitchFamily="34" charset="0"/>
          <a:ea typeface="+mj-ea"/>
          <a:cs typeface="+mj-cs"/>
        </a:defRPr>
      </a:lvl1pPr>
      <a:lvl2pPr algn="l" rtl="0" eaLnBrk="1" fontAlgn="base" hangingPunct="1">
        <a:spcBef>
          <a:spcPct val="0"/>
        </a:spcBef>
        <a:spcAft>
          <a:spcPct val="0"/>
        </a:spcAft>
        <a:defRPr sz="3200">
          <a:solidFill>
            <a:schemeClr val="accent2"/>
          </a:solidFill>
          <a:latin typeface="Arial Black" panose="020B0A04020102020204" pitchFamily="34" charset="0"/>
        </a:defRPr>
      </a:lvl2pPr>
      <a:lvl3pPr algn="l" rtl="0" eaLnBrk="1" fontAlgn="base" hangingPunct="1">
        <a:spcBef>
          <a:spcPct val="0"/>
        </a:spcBef>
        <a:spcAft>
          <a:spcPct val="0"/>
        </a:spcAft>
        <a:defRPr sz="3200">
          <a:solidFill>
            <a:schemeClr val="accent2"/>
          </a:solidFill>
          <a:latin typeface="Arial Black" panose="020B0A04020102020204" pitchFamily="34" charset="0"/>
        </a:defRPr>
      </a:lvl3pPr>
      <a:lvl4pPr algn="l" rtl="0" eaLnBrk="1" fontAlgn="base" hangingPunct="1">
        <a:spcBef>
          <a:spcPct val="0"/>
        </a:spcBef>
        <a:spcAft>
          <a:spcPct val="0"/>
        </a:spcAft>
        <a:defRPr sz="3200">
          <a:solidFill>
            <a:schemeClr val="accent2"/>
          </a:solidFill>
          <a:latin typeface="Arial Black" panose="020B0A04020102020204" pitchFamily="34" charset="0"/>
        </a:defRPr>
      </a:lvl4pPr>
      <a:lvl5pPr algn="l" rtl="0" eaLnBrk="1" fontAlgn="base" hangingPunct="1">
        <a:spcBef>
          <a:spcPct val="0"/>
        </a:spcBef>
        <a:spcAft>
          <a:spcPct val="0"/>
        </a:spcAft>
        <a:defRPr sz="3200">
          <a:solidFill>
            <a:schemeClr val="accent2"/>
          </a:solidFill>
          <a:latin typeface="Arial Black" panose="020B0A04020102020204" pitchFamily="34" charset="0"/>
        </a:defRPr>
      </a:lvl5pPr>
      <a:lvl6pPr marL="457200" algn="l" rtl="0" eaLnBrk="1" fontAlgn="base" hangingPunct="1">
        <a:spcBef>
          <a:spcPct val="0"/>
        </a:spcBef>
        <a:spcAft>
          <a:spcPct val="0"/>
        </a:spcAft>
        <a:defRPr sz="3200">
          <a:solidFill>
            <a:schemeClr val="accent2"/>
          </a:solidFill>
          <a:latin typeface="Arial Black" panose="020B0A04020102020204" pitchFamily="34" charset="0"/>
        </a:defRPr>
      </a:lvl6pPr>
      <a:lvl7pPr marL="914400" algn="l" rtl="0" eaLnBrk="1" fontAlgn="base" hangingPunct="1">
        <a:spcBef>
          <a:spcPct val="0"/>
        </a:spcBef>
        <a:spcAft>
          <a:spcPct val="0"/>
        </a:spcAft>
        <a:defRPr sz="3200">
          <a:solidFill>
            <a:schemeClr val="accent2"/>
          </a:solidFill>
          <a:latin typeface="Arial Black" panose="020B0A04020102020204" pitchFamily="34" charset="0"/>
        </a:defRPr>
      </a:lvl7pPr>
      <a:lvl8pPr marL="1371600" algn="l" rtl="0" eaLnBrk="1" fontAlgn="base" hangingPunct="1">
        <a:spcBef>
          <a:spcPct val="0"/>
        </a:spcBef>
        <a:spcAft>
          <a:spcPct val="0"/>
        </a:spcAft>
        <a:defRPr sz="3200">
          <a:solidFill>
            <a:schemeClr val="accent2"/>
          </a:solidFill>
          <a:latin typeface="Arial Black" panose="020B0A04020102020204" pitchFamily="34" charset="0"/>
        </a:defRPr>
      </a:lvl8pPr>
      <a:lvl9pPr marL="1828800" algn="l" rtl="0" eaLnBrk="1" fontAlgn="base" hangingPunct="1">
        <a:spcBef>
          <a:spcPct val="0"/>
        </a:spcBef>
        <a:spcAft>
          <a:spcPct val="0"/>
        </a:spcAft>
        <a:defRPr sz="3200">
          <a:solidFill>
            <a:schemeClr val="accent2"/>
          </a:solidFill>
          <a:latin typeface="Arial Black" panose="020B0A04020102020204" pitchFamily="34" charset="0"/>
        </a:defRPr>
      </a:lvl9pPr>
    </p:titleStyle>
    <p:bodyStyle>
      <a:lvl1pPr marL="342900" indent="-342900" algn="l" rtl="0" eaLnBrk="1" fontAlgn="base" hangingPunct="1">
        <a:spcBef>
          <a:spcPct val="20000"/>
        </a:spcBef>
        <a:spcAft>
          <a:spcPct val="0"/>
        </a:spcAft>
        <a:buClr>
          <a:srgbClr val="31708D"/>
        </a:buClr>
        <a:buFont typeface="Arial" panose="020B0604020202020204" pitchFamily="34"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Wingdings" panose="05000000000000000000" pitchFamily="2" charset="2"/>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9935634" y="6380163"/>
            <a:ext cx="169333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solidFill>
                  <a:schemeClr val="tx1"/>
                </a:solidFill>
              </a:defRPr>
            </a:lvl1pPr>
          </a:lstStyle>
          <a:p>
            <a:pPr fontAlgn="base">
              <a:spcBef>
                <a:spcPct val="0"/>
              </a:spcBef>
              <a:spcAft>
                <a:spcPct val="0"/>
              </a:spcAft>
              <a:defRPr/>
            </a:pPr>
            <a:fld id="{8D8067EC-4BEC-4EBA-91EE-8B4751CC7E84}" type="datetime1">
              <a:rPr lang="en-CA" altLang="en-US">
                <a:solidFill>
                  <a:srgbClr val="000000"/>
                </a:solidFill>
              </a:rPr>
              <a:pPr fontAlgn="base">
                <a:spcBef>
                  <a:spcPct val="0"/>
                </a:spcBef>
                <a:spcAft>
                  <a:spcPct val="0"/>
                </a:spcAft>
                <a:defRPr/>
              </a:pPr>
              <a:t>2019-06-13</a:t>
            </a:fld>
            <a:endParaRPr lang="en-CA" altLang="en-US" dirty="0">
              <a:solidFill>
                <a:srgbClr val="000000"/>
              </a:solidFill>
            </a:endParaRPr>
          </a:p>
        </p:txBody>
      </p:sp>
      <p:sp>
        <p:nvSpPr>
          <p:cNvPr id="1030" name="Rectangle 6"/>
          <p:cNvSpPr>
            <a:spLocks noGrp="1" noChangeArrowheads="1"/>
          </p:cNvSpPr>
          <p:nvPr>
            <p:ph type="sldNum" sz="quarter" idx="4"/>
          </p:nvPr>
        </p:nvSpPr>
        <p:spPr bwMode="auto">
          <a:xfrm>
            <a:off x="527051" y="6408738"/>
            <a:ext cx="202988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solidFill>
                  <a:schemeClr val="tx1"/>
                </a:solidFill>
              </a:defRPr>
            </a:lvl1pPr>
          </a:lstStyle>
          <a:p>
            <a:pPr fontAlgn="base">
              <a:spcBef>
                <a:spcPct val="0"/>
              </a:spcBef>
              <a:spcAft>
                <a:spcPct val="0"/>
              </a:spcAft>
              <a:defRPr/>
            </a:pPr>
            <a:fld id="{B19FBE38-9A48-463C-A529-A077C9370AA8}" type="slidenum">
              <a:rPr lang="en-CA" altLang="en-US">
                <a:solidFill>
                  <a:srgbClr val="000000"/>
                </a:solidFill>
              </a:rPr>
              <a:pPr fontAlgn="base">
                <a:spcBef>
                  <a:spcPct val="0"/>
                </a:spcBef>
                <a:spcAft>
                  <a:spcPct val="0"/>
                </a:spcAft>
                <a:defRPr/>
              </a:pPr>
              <a:t>‹#›</a:t>
            </a:fld>
            <a:endParaRPr lang="en-CA" altLang="en-US">
              <a:solidFill>
                <a:srgbClr val="000000"/>
              </a:solidFill>
            </a:endParaRPr>
          </a:p>
        </p:txBody>
      </p:sp>
      <p:sp>
        <p:nvSpPr>
          <p:cNvPr id="3" name="Text Placeholder 2"/>
          <p:cNvSpPr>
            <a:spLocks noGrp="1"/>
          </p:cNvSpPr>
          <p:nvPr>
            <p:ph type="body" idx="1"/>
          </p:nvPr>
        </p:nvSpPr>
        <p:spPr>
          <a:xfrm>
            <a:off x="527051" y="1825625"/>
            <a:ext cx="1082674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itle Placeholder 3"/>
          <p:cNvSpPr>
            <a:spLocks noGrp="1"/>
          </p:cNvSpPr>
          <p:nvPr>
            <p:ph type="title"/>
          </p:nvPr>
        </p:nvSpPr>
        <p:spPr>
          <a:xfrm>
            <a:off x="527051" y="908720"/>
            <a:ext cx="10826749" cy="781968"/>
          </a:xfrm>
          <a:prstGeom prst="rect">
            <a:avLst/>
          </a:prstGeom>
        </p:spPr>
        <p:txBody>
          <a:bodyPr vert="horz" lIns="91440" tIns="45720" rIns="91440" bIns="45720" rtlCol="0" anchor="ctr">
            <a:normAutofit/>
          </a:bodyPr>
          <a:lstStyle/>
          <a:p>
            <a:r>
              <a:rPr lang="en-US" dirty="0"/>
              <a:t>Title of the slide</a:t>
            </a:r>
            <a:endParaRPr lang="en-CA" dirty="0"/>
          </a:p>
        </p:txBody>
      </p:sp>
    </p:spTree>
    <p:extLst>
      <p:ext uri="{BB962C8B-B14F-4D97-AF65-F5344CB8AC3E}">
        <p14:creationId xmlns:p14="http://schemas.microsoft.com/office/powerpoint/2010/main" val="374787074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ransition>
    <p:fade/>
  </p:transition>
  <p:hf hdr="0"/>
  <p:txStyles>
    <p:titleStyle>
      <a:lvl1pPr algn="l" rtl="0" eaLnBrk="1" fontAlgn="base" hangingPunct="1">
        <a:spcBef>
          <a:spcPct val="0"/>
        </a:spcBef>
        <a:spcAft>
          <a:spcPct val="0"/>
        </a:spcAft>
        <a:defRPr sz="3200" b="1" kern="1200">
          <a:solidFill>
            <a:srgbClr val="31708D"/>
          </a:solidFill>
          <a:latin typeface="Century Gothic" panose="020B0502020202020204" pitchFamily="34" charset="0"/>
          <a:ea typeface="+mj-ea"/>
          <a:cs typeface="+mj-cs"/>
        </a:defRPr>
      </a:lvl1pPr>
      <a:lvl2pPr algn="l" rtl="0" eaLnBrk="1" fontAlgn="base" hangingPunct="1">
        <a:spcBef>
          <a:spcPct val="0"/>
        </a:spcBef>
        <a:spcAft>
          <a:spcPct val="0"/>
        </a:spcAft>
        <a:defRPr sz="3200">
          <a:solidFill>
            <a:schemeClr val="accent2"/>
          </a:solidFill>
          <a:latin typeface="Arial Black" panose="020B0A04020102020204" pitchFamily="34" charset="0"/>
        </a:defRPr>
      </a:lvl2pPr>
      <a:lvl3pPr algn="l" rtl="0" eaLnBrk="1" fontAlgn="base" hangingPunct="1">
        <a:spcBef>
          <a:spcPct val="0"/>
        </a:spcBef>
        <a:spcAft>
          <a:spcPct val="0"/>
        </a:spcAft>
        <a:defRPr sz="3200">
          <a:solidFill>
            <a:schemeClr val="accent2"/>
          </a:solidFill>
          <a:latin typeface="Arial Black" panose="020B0A04020102020204" pitchFamily="34" charset="0"/>
        </a:defRPr>
      </a:lvl3pPr>
      <a:lvl4pPr algn="l" rtl="0" eaLnBrk="1" fontAlgn="base" hangingPunct="1">
        <a:spcBef>
          <a:spcPct val="0"/>
        </a:spcBef>
        <a:spcAft>
          <a:spcPct val="0"/>
        </a:spcAft>
        <a:defRPr sz="3200">
          <a:solidFill>
            <a:schemeClr val="accent2"/>
          </a:solidFill>
          <a:latin typeface="Arial Black" panose="020B0A04020102020204" pitchFamily="34" charset="0"/>
        </a:defRPr>
      </a:lvl4pPr>
      <a:lvl5pPr algn="l" rtl="0" eaLnBrk="1" fontAlgn="base" hangingPunct="1">
        <a:spcBef>
          <a:spcPct val="0"/>
        </a:spcBef>
        <a:spcAft>
          <a:spcPct val="0"/>
        </a:spcAft>
        <a:defRPr sz="3200">
          <a:solidFill>
            <a:schemeClr val="accent2"/>
          </a:solidFill>
          <a:latin typeface="Arial Black" panose="020B0A04020102020204" pitchFamily="34" charset="0"/>
        </a:defRPr>
      </a:lvl5pPr>
      <a:lvl6pPr marL="457200" algn="l" rtl="0" eaLnBrk="1" fontAlgn="base" hangingPunct="1">
        <a:spcBef>
          <a:spcPct val="0"/>
        </a:spcBef>
        <a:spcAft>
          <a:spcPct val="0"/>
        </a:spcAft>
        <a:defRPr sz="3200">
          <a:solidFill>
            <a:schemeClr val="accent2"/>
          </a:solidFill>
          <a:latin typeface="Arial Black" panose="020B0A04020102020204" pitchFamily="34" charset="0"/>
        </a:defRPr>
      </a:lvl6pPr>
      <a:lvl7pPr marL="914400" algn="l" rtl="0" eaLnBrk="1" fontAlgn="base" hangingPunct="1">
        <a:spcBef>
          <a:spcPct val="0"/>
        </a:spcBef>
        <a:spcAft>
          <a:spcPct val="0"/>
        </a:spcAft>
        <a:defRPr sz="3200">
          <a:solidFill>
            <a:schemeClr val="accent2"/>
          </a:solidFill>
          <a:latin typeface="Arial Black" panose="020B0A04020102020204" pitchFamily="34" charset="0"/>
        </a:defRPr>
      </a:lvl7pPr>
      <a:lvl8pPr marL="1371600" algn="l" rtl="0" eaLnBrk="1" fontAlgn="base" hangingPunct="1">
        <a:spcBef>
          <a:spcPct val="0"/>
        </a:spcBef>
        <a:spcAft>
          <a:spcPct val="0"/>
        </a:spcAft>
        <a:defRPr sz="3200">
          <a:solidFill>
            <a:schemeClr val="accent2"/>
          </a:solidFill>
          <a:latin typeface="Arial Black" panose="020B0A04020102020204" pitchFamily="34" charset="0"/>
        </a:defRPr>
      </a:lvl8pPr>
      <a:lvl9pPr marL="1828800" algn="l" rtl="0" eaLnBrk="1" fontAlgn="base" hangingPunct="1">
        <a:spcBef>
          <a:spcPct val="0"/>
        </a:spcBef>
        <a:spcAft>
          <a:spcPct val="0"/>
        </a:spcAft>
        <a:defRPr sz="3200">
          <a:solidFill>
            <a:schemeClr val="accent2"/>
          </a:solidFill>
          <a:latin typeface="Arial Black" panose="020B0A04020102020204" pitchFamily="34" charset="0"/>
        </a:defRPr>
      </a:lvl9pPr>
    </p:titleStyle>
    <p:bodyStyle>
      <a:lvl1pPr marL="342900" indent="-342900" algn="l" rtl="0" eaLnBrk="1" fontAlgn="base" hangingPunct="1">
        <a:spcBef>
          <a:spcPct val="20000"/>
        </a:spcBef>
        <a:spcAft>
          <a:spcPct val="0"/>
        </a:spcAft>
        <a:buClr>
          <a:srgbClr val="31708D"/>
        </a:buClr>
        <a:buFont typeface="Arial" panose="020B0604020202020204" pitchFamily="34"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Wingdings" panose="05000000000000000000" pitchFamily="2" charset="2"/>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9935634" y="6380163"/>
            <a:ext cx="169333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solidFill>
                  <a:schemeClr val="tx1"/>
                </a:solidFill>
              </a:defRPr>
            </a:lvl1pPr>
          </a:lstStyle>
          <a:p>
            <a:pPr fontAlgn="base">
              <a:spcBef>
                <a:spcPct val="0"/>
              </a:spcBef>
              <a:spcAft>
                <a:spcPct val="0"/>
              </a:spcAft>
              <a:defRPr/>
            </a:pPr>
            <a:fld id="{8D8067EC-4BEC-4EBA-91EE-8B4751CC7E84}" type="datetime1">
              <a:rPr lang="en-CA" altLang="en-US">
                <a:solidFill>
                  <a:srgbClr val="000000"/>
                </a:solidFill>
              </a:rPr>
              <a:pPr fontAlgn="base">
                <a:spcBef>
                  <a:spcPct val="0"/>
                </a:spcBef>
                <a:spcAft>
                  <a:spcPct val="0"/>
                </a:spcAft>
                <a:defRPr/>
              </a:pPr>
              <a:t>2019-06-13</a:t>
            </a:fld>
            <a:endParaRPr lang="en-CA" altLang="en-US" dirty="0">
              <a:solidFill>
                <a:srgbClr val="000000"/>
              </a:solidFill>
            </a:endParaRPr>
          </a:p>
        </p:txBody>
      </p:sp>
      <p:sp>
        <p:nvSpPr>
          <p:cNvPr id="1030" name="Rectangle 6"/>
          <p:cNvSpPr>
            <a:spLocks noGrp="1" noChangeArrowheads="1"/>
          </p:cNvSpPr>
          <p:nvPr>
            <p:ph type="sldNum" sz="quarter" idx="4"/>
          </p:nvPr>
        </p:nvSpPr>
        <p:spPr bwMode="auto">
          <a:xfrm>
            <a:off x="527051" y="6408738"/>
            <a:ext cx="202988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solidFill>
                  <a:schemeClr val="tx1"/>
                </a:solidFill>
              </a:defRPr>
            </a:lvl1pPr>
          </a:lstStyle>
          <a:p>
            <a:pPr fontAlgn="base">
              <a:spcBef>
                <a:spcPct val="0"/>
              </a:spcBef>
              <a:spcAft>
                <a:spcPct val="0"/>
              </a:spcAft>
              <a:defRPr/>
            </a:pPr>
            <a:fld id="{B19FBE38-9A48-463C-A529-A077C9370AA8}" type="slidenum">
              <a:rPr lang="en-CA" altLang="en-US">
                <a:solidFill>
                  <a:srgbClr val="000000"/>
                </a:solidFill>
              </a:rPr>
              <a:pPr fontAlgn="base">
                <a:spcBef>
                  <a:spcPct val="0"/>
                </a:spcBef>
                <a:spcAft>
                  <a:spcPct val="0"/>
                </a:spcAft>
                <a:defRPr/>
              </a:pPr>
              <a:t>‹#›</a:t>
            </a:fld>
            <a:endParaRPr lang="en-CA" altLang="en-US">
              <a:solidFill>
                <a:srgbClr val="000000"/>
              </a:solidFill>
            </a:endParaRPr>
          </a:p>
        </p:txBody>
      </p:sp>
      <p:sp>
        <p:nvSpPr>
          <p:cNvPr id="3" name="Text Placeholder 2"/>
          <p:cNvSpPr>
            <a:spLocks noGrp="1"/>
          </p:cNvSpPr>
          <p:nvPr>
            <p:ph type="body" idx="1"/>
          </p:nvPr>
        </p:nvSpPr>
        <p:spPr>
          <a:xfrm>
            <a:off x="527051" y="1825625"/>
            <a:ext cx="1082674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itle Placeholder 3"/>
          <p:cNvSpPr>
            <a:spLocks noGrp="1"/>
          </p:cNvSpPr>
          <p:nvPr>
            <p:ph type="title"/>
          </p:nvPr>
        </p:nvSpPr>
        <p:spPr>
          <a:xfrm>
            <a:off x="527051" y="908720"/>
            <a:ext cx="10826749" cy="781968"/>
          </a:xfrm>
          <a:prstGeom prst="rect">
            <a:avLst/>
          </a:prstGeom>
        </p:spPr>
        <p:txBody>
          <a:bodyPr vert="horz" lIns="91440" tIns="45720" rIns="91440" bIns="45720" rtlCol="0" anchor="ctr">
            <a:normAutofit/>
          </a:bodyPr>
          <a:lstStyle/>
          <a:p>
            <a:r>
              <a:rPr lang="en-US" dirty="0"/>
              <a:t>Title of the slide</a:t>
            </a:r>
            <a:endParaRPr lang="en-CA" dirty="0"/>
          </a:p>
        </p:txBody>
      </p:sp>
    </p:spTree>
    <p:extLst>
      <p:ext uri="{BB962C8B-B14F-4D97-AF65-F5344CB8AC3E}">
        <p14:creationId xmlns:p14="http://schemas.microsoft.com/office/powerpoint/2010/main" val="280763649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ransition>
    <p:fade/>
  </p:transition>
  <p:hf hdr="0"/>
  <p:txStyles>
    <p:titleStyle>
      <a:lvl1pPr algn="l" rtl="0" eaLnBrk="1" fontAlgn="base" hangingPunct="1">
        <a:spcBef>
          <a:spcPct val="0"/>
        </a:spcBef>
        <a:spcAft>
          <a:spcPct val="0"/>
        </a:spcAft>
        <a:defRPr sz="3200" b="1" kern="1200">
          <a:solidFill>
            <a:srgbClr val="31708D"/>
          </a:solidFill>
          <a:latin typeface="Century Gothic" panose="020B0502020202020204" pitchFamily="34" charset="0"/>
          <a:ea typeface="+mj-ea"/>
          <a:cs typeface="+mj-cs"/>
        </a:defRPr>
      </a:lvl1pPr>
      <a:lvl2pPr algn="l" rtl="0" eaLnBrk="1" fontAlgn="base" hangingPunct="1">
        <a:spcBef>
          <a:spcPct val="0"/>
        </a:spcBef>
        <a:spcAft>
          <a:spcPct val="0"/>
        </a:spcAft>
        <a:defRPr sz="3200">
          <a:solidFill>
            <a:schemeClr val="accent2"/>
          </a:solidFill>
          <a:latin typeface="Arial Black" panose="020B0A04020102020204" pitchFamily="34" charset="0"/>
        </a:defRPr>
      </a:lvl2pPr>
      <a:lvl3pPr algn="l" rtl="0" eaLnBrk="1" fontAlgn="base" hangingPunct="1">
        <a:spcBef>
          <a:spcPct val="0"/>
        </a:spcBef>
        <a:spcAft>
          <a:spcPct val="0"/>
        </a:spcAft>
        <a:defRPr sz="3200">
          <a:solidFill>
            <a:schemeClr val="accent2"/>
          </a:solidFill>
          <a:latin typeface="Arial Black" panose="020B0A04020102020204" pitchFamily="34" charset="0"/>
        </a:defRPr>
      </a:lvl3pPr>
      <a:lvl4pPr algn="l" rtl="0" eaLnBrk="1" fontAlgn="base" hangingPunct="1">
        <a:spcBef>
          <a:spcPct val="0"/>
        </a:spcBef>
        <a:spcAft>
          <a:spcPct val="0"/>
        </a:spcAft>
        <a:defRPr sz="3200">
          <a:solidFill>
            <a:schemeClr val="accent2"/>
          </a:solidFill>
          <a:latin typeface="Arial Black" panose="020B0A04020102020204" pitchFamily="34" charset="0"/>
        </a:defRPr>
      </a:lvl4pPr>
      <a:lvl5pPr algn="l" rtl="0" eaLnBrk="1" fontAlgn="base" hangingPunct="1">
        <a:spcBef>
          <a:spcPct val="0"/>
        </a:spcBef>
        <a:spcAft>
          <a:spcPct val="0"/>
        </a:spcAft>
        <a:defRPr sz="3200">
          <a:solidFill>
            <a:schemeClr val="accent2"/>
          </a:solidFill>
          <a:latin typeface="Arial Black" panose="020B0A04020102020204" pitchFamily="34" charset="0"/>
        </a:defRPr>
      </a:lvl5pPr>
      <a:lvl6pPr marL="457200" algn="l" rtl="0" eaLnBrk="1" fontAlgn="base" hangingPunct="1">
        <a:spcBef>
          <a:spcPct val="0"/>
        </a:spcBef>
        <a:spcAft>
          <a:spcPct val="0"/>
        </a:spcAft>
        <a:defRPr sz="3200">
          <a:solidFill>
            <a:schemeClr val="accent2"/>
          </a:solidFill>
          <a:latin typeface="Arial Black" panose="020B0A04020102020204" pitchFamily="34" charset="0"/>
        </a:defRPr>
      </a:lvl6pPr>
      <a:lvl7pPr marL="914400" algn="l" rtl="0" eaLnBrk="1" fontAlgn="base" hangingPunct="1">
        <a:spcBef>
          <a:spcPct val="0"/>
        </a:spcBef>
        <a:spcAft>
          <a:spcPct val="0"/>
        </a:spcAft>
        <a:defRPr sz="3200">
          <a:solidFill>
            <a:schemeClr val="accent2"/>
          </a:solidFill>
          <a:latin typeface="Arial Black" panose="020B0A04020102020204" pitchFamily="34" charset="0"/>
        </a:defRPr>
      </a:lvl7pPr>
      <a:lvl8pPr marL="1371600" algn="l" rtl="0" eaLnBrk="1" fontAlgn="base" hangingPunct="1">
        <a:spcBef>
          <a:spcPct val="0"/>
        </a:spcBef>
        <a:spcAft>
          <a:spcPct val="0"/>
        </a:spcAft>
        <a:defRPr sz="3200">
          <a:solidFill>
            <a:schemeClr val="accent2"/>
          </a:solidFill>
          <a:latin typeface="Arial Black" panose="020B0A04020102020204" pitchFamily="34" charset="0"/>
        </a:defRPr>
      </a:lvl8pPr>
      <a:lvl9pPr marL="1828800" algn="l" rtl="0" eaLnBrk="1" fontAlgn="base" hangingPunct="1">
        <a:spcBef>
          <a:spcPct val="0"/>
        </a:spcBef>
        <a:spcAft>
          <a:spcPct val="0"/>
        </a:spcAft>
        <a:defRPr sz="3200">
          <a:solidFill>
            <a:schemeClr val="accent2"/>
          </a:solidFill>
          <a:latin typeface="Arial Black" panose="020B0A04020102020204" pitchFamily="34" charset="0"/>
        </a:defRPr>
      </a:lvl9pPr>
    </p:titleStyle>
    <p:bodyStyle>
      <a:lvl1pPr marL="342900" indent="-342900" algn="l" rtl="0" eaLnBrk="1" fontAlgn="base" hangingPunct="1">
        <a:spcBef>
          <a:spcPct val="20000"/>
        </a:spcBef>
        <a:spcAft>
          <a:spcPct val="0"/>
        </a:spcAft>
        <a:buClr>
          <a:srgbClr val="31708D"/>
        </a:buClr>
        <a:buFont typeface="Arial" panose="020B0604020202020204" pitchFamily="34"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Wingdings" panose="05000000000000000000" pitchFamily="2" charset="2"/>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9935634" y="6380163"/>
            <a:ext cx="169333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solidFill>
                  <a:schemeClr val="tx1"/>
                </a:solidFill>
              </a:defRPr>
            </a:lvl1pPr>
          </a:lstStyle>
          <a:p>
            <a:pPr fontAlgn="base">
              <a:spcBef>
                <a:spcPct val="0"/>
              </a:spcBef>
              <a:spcAft>
                <a:spcPct val="0"/>
              </a:spcAft>
              <a:defRPr/>
            </a:pPr>
            <a:fld id="{8D8067EC-4BEC-4EBA-91EE-8B4751CC7E84}" type="datetime1">
              <a:rPr lang="en-CA" altLang="en-US">
                <a:solidFill>
                  <a:srgbClr val="000000"/>
                </a:solidFill>
              </a:rPr>
              <a:pPr fontAlgn="base">
                <a:spcBef>
                  <a:spcPct val="0"/>
                </a:spcBef>
                <a:spcAft>
                  <a:spcPct val="0"/>
                </a:spcAft>
                <a:defRPr/>
              </a:pPr>
              <a:t>2019-06-13</a:t>
            </a:fld>
            <a:endParaRPr lang="en-CA" altLang="en-US" dirty="0">
              <a:solidFill>
                <a:srgbClr val="000000"/>
              </a:solidFill>
            </a:endParaRPr>
          </a:p>
        </p:txBody>
      </p:sp>
      <p:sp>
        <p:nvSpPr>
          <p:cNvPr id="1030" name="Rectangle 6"/>
          <p:cNvSpPr>
            <a:spLocks noGrp="1" noChangeArrowheads="1"/>
          </p:cNvSpPr>
          <p:nvPr>
            <p:ph type="sldNum" sz="quarter" idx="4"/>
          </p:nvPr>
        </p:nvSpPr>
        <p:spPr bwMode="auto">
          <a:xfrm>
            <a:off x="527051" y="6408738"/>
            <a:ext cx="202988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solidFill>
                  <a:schemeClr val="tx1"/>
                </a:solidFill>
              </a:defRPr>
            </a:lvl1pPr>
          </a:lstStyle>
          <a:p>
            <a:pPr fontAlgn="base">
              <a:spcBef>
                <a:spcPct val="0"/>
              </a:spcBef>
              <a:spcAft>
                <a:spcPct val="0"/>
              </a:spcAft>
              <a:defRPr/>
            </a:pPr>
            <a:fld id="{B19FBE38-9A48-463C-A529-A077C9370AA8}" type="slidenum">
              <a:rPr lang="en-CA" altLang="en-US">
                <a:solidFill>
                  <a:srgbClr val="000000"/>
                </a:solidFill>
              </a:rPr>
              <a:pPr fontAlgn="base">
                <a:spcBef>
                  <a:spcPct val="0"/>
                </a:spcBef>
                <a:spcAft>
                  <a:spcPct val="0"/>
                </a:spcAft>
                <a:defRPr/>
              </a:pPr>
              <a:t>‹#›</a:t>
            </a:fld>
            <a:endParaRPr lang="en-CA" altLang="en-US">
              <a:solidFill>
                <a:srgbClr val="000000"/>
              </a:solidFill>
            </a:endParaRPr>
          </a:p>
        </p:txBody>
      </p:sp>
      <p:sp>
        <p:nvSpPr>
          <p:cNvPr id="3" name="Text Placeholder 2"/>
          <p:cNvSpPr>
            <a:spLocks noGrp="1"/>
          </p:cNvSpPr>
          <p:nvPr>
            <p:ph type="body" idx="1"/>
          </p:nvPr>
        </p:nvSpPr>
        <p:spPr>
          <a:xfrm>
            <a:off x="527051" y="1825625"/>
            <a:ext cx="1082674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itle Placeholder 3"/>
          <p:cNvSpPr>
            <a:spLocks noGrp="1"/>
          </p:cNvSpPr>
          <p:nvPr>
            <p:ph type="title"/>
          </p:nvPr>
        </p:nvSpPr>
        <p:spPr>
          <a:xfrm>
            <a:off x="527051" y="908720"/>
            <a:ext cx="10826749" cy="781968"/>
          </a:xfrm>
          <a:prstGeom prst="rect">
            <a:avLst/>
          </a:prstGeom>
        </p:spPr>
        <p:txBody>
          <a:bodyPr vert="horz" lIns="91440" tIns="45720" rIns="91440" bIns="45720" rtlCol="0" anchor="ctr">
            <a:normAutofit/>
          </a:bodyPr>
          <a:lstStyle/>
          <a:p>
            <a:r>
              <a:rPr lang="en-US" dirty="0"/>
              <a:t>Title of the slide</a:t>
            </a:r>
            <a:endParaRPr lang="en-CA" dirty="0"/>
          </a:p>
        </p:txBody>
      </p:sp>
    </p:spTree>
    <p:extLst>
      <p:ext uri="{BB962C8B-B14F-4D97-AF65-F5344CB8AC3E}">
        <p14:creationId xmlns:p14="http://schemas.microsoft.com/office/powerpoint/2010/main" val="2919199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ransition>
    <p:fade/>
  </p:transition>
  <p:hf hdr="0"/>
  <p:txStyles>
    <p:titleStyle>
      <a:lvl1pPr algn="l" rtl="0" eaLnBrk="1" fontAlgn="base" hangingPunct="1">
        <a:spcBef>
          <a:spcPct val="0"/>
        </a:spcBef>
        <a:spcAft>
          <a:spcPct val="0"/>
        </a:spcAft>
        <a:defRPr sz="3200" b="1" kern="1200">
          <a:solidFill>
            <a:srgbClr val="31708D"/>
          </a:solidFill>
          <a:latin typeface="Century Gothic" panose="020B0502020202020204" pitchFamily="34" charset="0"/>
          <a:ea typeface="+mj-ea"/>
          <a:cs typeface="+mj-cs"/>
        </a:defRPr>
      </a:lvl1pPr>
      <a:lvl2pPr algn="l" rtl="0" eaLnBrk="1" fontAlgn="base" hangingPunct="1">
        <a:spcBef>
          <a:spcPct val="0"/>
        </a:spcBef>
        <a:spcAft>
          <a:spcPct val="0"/>
        </a:spcAft>
        <a:defRPr sz="3200">
          <a:solidFill>
            <a:schemeClr val="accent2"/>
          </a:solidFill>
          <a:latin typeface="Arial Black" panose="020B0A04020102020204" pitchFamily="34" charset="0"/>
        </a:defRPr>
      </a:lvl2pPr>
      <a:lvl3pPr algn="l" rtl="0" eaLnBrk="1" fontAlgn="base" hangingPunct="1">
        <a:spcBef>
          <a:spcPct val="0"/>
        </a:spcBef>
        <a:spcAft>
          <a:spcPct val="0"/>
        </a:spcAft>
        <a:defRPr sz="3200">
          <a:solidFill>
            <a:schemeClr val="accent2"/>
          </a:solidFill>
          <a:latin typeface="Arial Black" panose="020B0A04020102020204" pitchFamily="34" charset="0"/>
        </a:defRPr>
      </a:lvl3pPr>
      <a:lvl4pPr algn="l" rtl="0" eaLnBrk="1" fontAlgn="base" hangingPunct="1">
        <a:spcBef>
          <a:spcPct val="0"/>
        </a:spcBef>
        <a:spcAft>
          <a:spcPct val="0"/>
        </a:spcAft>
        <a:defRPr sz="3200">
          <a:solidFill>
            <a:schemeClr val="accent2"/>
          </a:solidFill>
          <a:latin typeface="Arial Black" panose="020B0A04020102020204" pitchFamily="34" charset="0"/>
        </a:defRPr>
      </a:lvl4pPr>
      <a:lvl5pPr algn="l" rtl="0" eaLnBrk="1" fontAlgn="base" hangingPunct="1">
        <a:spcBef>
          <a:spcPct val="0"/>
        </a:spcBef>
        <a:spcAft>
          <a:spcPct val="0"/>
        </a:spcAft>
        <a:defRPr sz="3200">
          <a:solidFill>
            <a:schemeClr val="accent2"/>
          </a:solidFill>
          <a:latin typeface="Arial Black" panose="020B0A04020102020204" pitchFamily="34" charset="0"/>
        </a:defRPr>
      </a:lvl5pPr>
      <a:lvl6pPr marL="457200" algn="l" rtl="0" eaLnBrk="1" fontAlgn="base" hangingPunct="1">
        <a:spcBef>
          <a:spcPct val="0"/>
        </a:spcBef>
        <a:spcAft>
          <a:spcPct val="0"/>
        </a:spcAft>
        <a:defRPr sz="3200">
          <a:solidFill>
            <a:schemeClr val="accent2"/>
          </a:solidFill>
          <a:latin typeface="Arial Black" panose="020B0A04020102020204" pitchFamily="34" charset="0"/>
        </a:defRPr>
      </a:lvl6pPr>
      <a:lvl7pPr marL="914400" algn="l" rtl="0" eaLnBrk="1" fontAlgn="base" hangingPunct="1">
        <a:spcBef>
          <a:spcPct val="0"/>
        </a:spcBef>
        <a:spcAft>
          <a:spcPct val="0"/>
        </a:spcAft>
        <a:defRPr sz="3200">
          <a:solidFill>
            <a:schemeClr val="accent2"/>
          </a:solidFill>
          <a:latin typeface="Arial Black" panose="020B0A04020102020204" pitchFamily="34" charset="0"/>
        </a:defRPr>
      </a:lvl7pPr>
      <a:lvl8pPr marL="1371600" algn="l" rtl="0" eaLnBrk="1" fontAlgn="base" hangingPunct="1">
        <a:spcBef>
          <a:spcPct val="0"/>
        </a:spcBef>
        <a:spcAft>
          <a:spcPct val="0"/>
        </a:spcAft>
        <a:defRPr sz="3200">
          <a:solidFill>
            <a:schemeClr val="accent2"/>
          </a:solidFill>
          <a:latin typeface="Arial Black" panose="020B0A04020102020204" pitchFamily="34" charset="0"/>
        </a:defRPr>
      </a:lvl8pPr>
      <a:lvl9pPr marL="1828800" algn="l" rtl="0" eaLnBrk="1" fontAlgn="base" hangingPunct="1">
        <a:spcBef>
          <a:spcPct val="0"/>
        </a:spcBef>
        <a:spcAft>
          <a:spcPct val="0"/>
        </a:spcAft>
        <a:defRPr sz="3200">
          <a:solidFill>
            <a:schemeClr val="accent2"/>
          </a:solidFill>
          <a:latin typeface="Arial Black" panose="020B0A04020102020204" pitchFamily="34" charset="0"/>
        </a:defRPr>
      </a:lvl9pPr>
    </p:titleStyle>
    <p:bodyStyle>
      <a:lvl1pPr marL="342900" indent="-342900" algn="l" rtl="0" eaLnBrk="1" fontAlgn="base" hangingPunct="1">
        <a:spcBef>
          <a:spcPct val="20000"/>
        </a:spcBef>
        <a:spcAft>
          <a:spcPct val="0"/>
        </a:spcAft>
        <a:buClr>
          <a:srgbClr val="31708D"/>
        </a:buClr>
        <a:buFont typeface="Arial" panose="020B0604020202020204" pitchFamily="34"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Wingdings" panose="05000000000000000000" pitchFamily="2" charset="2"/>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9935634" y="6380163"/>
            <a:ext cx="169333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solidFill>
                  <a:schemeClr val="tx1"/>
                </a:solidFill>
              </a:defRPr>
            </a:lvl1pPr>
          </a:lstStyle>
          <a:p>
            <a:pPr fontAlgn="base">
              <a:spcBef>
                <a:spcPct val="0"/>
              </a:spcBef>
              <a:spcAft>
                <a:spcPct val="0"/>
              </a:spcAft>
              <a:defRPr/>
            </a:pPr>
            <a:fld id="{8D8067EC-4BEC-4EBA-91EE-8B4751CC7E84}" type="datetime1">
              <a:rPr lang="en-CA" altLang="en-US">
                <a:solidFill>
                  <a:srgbClr val="000000"/>
                </a:solidFill>
              </a:rPr>
              <a:pPr fontAlgn="base">
                <a:spcBef>
                  <a:spcPct val="0"/>
                </a:spcBef>
                <a:spcAft>
                  <a:spcPct val="0"/>
                </a:spcAft>
                <a:defRPr/>
              </a:pPr>
              <a:t>2019-06-13</a:t>
            </a:fld>
            <a:endParaRPr lang="en-CA" altLang="en-US" dirty="0">
              <a:solidFill>
                <a:srgbClr val="000000"/>
              </a:solidFill>
            </a:endParaRPr>
          </a:p>
        </p:txBody>
      </p:sp>
      <p:sp>
        <p:nvSpPr>
          <p:cNvPr id="1030" name="Rectangle 6"/>
          <p:cNvSpPr>
            <a:spLocks noGrp="1" noChangeArrowheads="1"/>
          </p:cNvSpPr>
          <p:nvPr>
            <p:ph type="sldNum" sz="quarter" idx="4"/>
          </p:nvPr>
        </p:nvSpPr>
        <p:spPr bwMode="auto">
          <a:xfrm>
            <a:off x="527051" y="6408738"/>
            <a:ext cx="202988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solidFill>
                  <a:schemeClr val="tx1"/>
                </a:solidFill>
              </a:defRPr>
            </a:lvl1pPr>
          </a:lstStyle>
          <a:p>
            <a:pPr fontAlgn="base">
              <a:spcBef>
                <a:spcPct val="0"/>
              </a:spcBef>
              <a:spcAft>
                <a:spcPct val="0"/>
              </a:spcAft>
              <a:defRPr/>
            </a:pPr>
            <a:fld id="{B19FBE38-9A48-463C-A529-A077C9370AA8}" type="slidenum">
              <a:rPr lang="en-CA" altLang="en-US">
                <a:solidFill>
                  <a:srgbClr val="000000"/>
                </a:solidFill>
              </a:rPr>
              <a:pPr fontAlgn="base">
                <a:spcBef>
                  <a:spcPct val="0"/>
                </a:spcBef>
                <a:spcAft>
                  <a:spcPct val="0"/>
                </a:spcAft>
                <a:defRPr/>
              </a:pPr>
              <a:t>‹#›</a:t>
            </a:fld>
            <a:endParaRPr lang="en-CA" altLang="en-US">
              <a:solidFill>
                <a:srgbClr val="000000"/>
              </a:solidFill>
            </a:endParaRPr>
          </a:p>
        </p:txBody>
      </p:sp>
      <p:sp>
        <p:nvSpPr>
          <p:cNvPr id="3" name="Text Placeholder 2"/>
          <p:cNvSpPr>
            <a:spLocks noGrp="1"/>
          </p:cNvSpPr>
          <p:nvPr>
            <p:ph type="body" idx="1"/>
          </p:nvPr>
        </p:nvSpPr>
        <p:spPr>
          <a:xfrm>
            <a:off x="527051" y="1825625"/>
            <a:ext cx="1082674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itle Placeholder 3"/>
          <p:cNvSpPr>
            <a:spLocks noGrp="1"/>
          </p:cNvSpPr>
          <p:nvPr>
            <p:ph type="title"/>
          </p:nvPr>
        </p:nvSpPr>
        <p:spPr>
          <a:xfrm>
            <a:off x="527051" y="908720"/>
            <a:ext cx="10826749" cy="781968"/>
          </a:xfrm>
          <a:prstGeom prst="rect">
            <a:avLst/>
          </a:prstGeom>
        </p:spPr>
        <p:txBody>
          <a:bodyPr vert="horz" lIns="91440" tIns="45720" rIns="91440" bIns="45720" rtlCol="0" anchor="ctr">
            <a:normAutofit/>
          </a:bodyPr>
          <a:lstStyle/>
          <a:p>
            <a:r>
              <a:rPr lang="en-US" dirty="0"/>
              <a:t>Title of the slide</a:t>
            </a:r>
            <a:endParaRPr lang="en-CA" dirty="0"/>
          </a:p>
        </p:txBody>
      </p:sp>
    </p:spTree>
    <p:extLst>
      <p:ext uri="{BB962C8B-B14F-4D97-AF65-F5344CB8AC3E}">
        <p14:creationId xmlns:p14="http://schemas.microsoft.com/office/powerpoint/2010/main" val="135413991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ransition>
    <p:fade/>
  </p:transition>
  <p:hf hdr="0"/>
  <p:txStyles>
    <p:titleStyle>
      <a:lvl1pPr algn="l" rtl="0" eaLnBrk="1" fontAlgn="base" hangingPunct="1">
        <a:spcBef>
          <a:spcPct val="0"/>
        </a:spcBef>
        <a:spcAft>
          <a:spcPct val="0"/>
        </a:spcAft>
        <a:defRPr sz="3200" b="1" kern="1200">
          <a:solidFill>
            <a:srgbClr val="31708D"/>
          </a:solidFill>
          <a:latin typeface="Century Gothic" panose="020B0502020202020204" pitchFamily="34" charset="0"/>
          <a:ea typeface="+mj-ea"/>
          <a:cs typeface="+mj-cs"/>
        </a:defRPr>
      </a:lvl1pPr>
      <a:lvl2pPr algn="l" rtl="0" eaLnBrk="1" fontAlgn="base" hangingPunct="1">
        <a:spcBef>
          <a:spcPct val="0"/>
        </a:spcBef>
        <a:spcAft>
          <a:spcPct val="0"/>
        </a:spcAft>
        <a:defRPr sz="3200">
          <a:solidFill>
            <a:schemeClr val="accent2"/>
          </a:solidFill>
          <a:latin typeface="Arial Black" panose="020B0A04020102020204" pitchFamily="34" charset="0"/>
        </a:defRPr>
      </a:lvl2pPr>
      <a:lvl3pPr algn="l" rtl="0" eaLnBrk="1" fontAlgn="base" hangingPunct="1">
        <a:spcBef>
          <a:spcPct val="0"/>
        </a:spcBef>
        <a:spcAft>
          <a:spcPct val="0"/>
        </a:spcAft>
        <a:defRPr sz="3200">
          <a:solidFill>
            <a:schemeClr val="accent2"/>
          </a:solidFill>
          <a:latin typeface="Arial Black" panose="020B0A04020102020204" pitchFamily="34" charset="0"/>
        </a:defRPr>
      </a:lvl3pPr>
      <a:lvl4pPr algn="l" rtl="0" eaLnBrk="1" fontAlgn="base" hangingPunct="1">
        <a:spcBef>
          <a:spcPct val="0"/>
        </a:spcBef>
        <a:spcAft>
          <a:spcPct val="0"/>
        </a:spcAft>
        <a:defRPr sz="3200">
          <a:solidFill>
            <a:schemeClr val="accent2"/>
          </a:solidFill>
          <a:latin typeface="Arial Black" panose="020B0A04020102020204" pitchFamily="34" charset="0"/>
        </a:defRPr>
      </a:lvl4pPr>
      <a:lvl5pPr algn="l" rtl="0" eaLnBrk="1" fontAlgn="base" hangingPunct="1">
        <a:spcBef>
          <a:spcPct val="0"/>
        </a:spcBef>
        <a:spcAft>
          <a:spcPct val="0"/>
        </a:spcAft>
        <a:defRPr sz="3200">
          <a:solidFill>
            <a:schemeClr val="accent2"/>
          </a:solidFill>
          <a:latin typeface="Arial Black" panose="020B0A04020102020204" pitchFamily="34" charset="0"/>
        </a:defRPr>
      </a:lvl5pPr>
      <a:lvl6pPr marL="457200" algn="l" rtl="0" eaLnBrk="1" fontAlgn="base" hangingPunct="1">
        <a:spcBef>
          <a:spcPct val="0"/>
        </a:spcBef>
        <a:spcAft>
          <a:spcPct val="0"/>
        </a:spcAft>
        <a:defRPr sz="3200">
          <a:solidFill>
            <a:schemeClr val="accent2"/>
          </a:solidFill>
          <a:latin typeface="Arial Black" panose="020B0A04020102020204" pitchFamily="34" charset="0"/>
        </a:defRPr>
      </a:lvl6pPr>
      <a:lvl7pPr marL="914400" algn="l" rtl="0" eaLnBrk="1" fontAlgn="base" hangingPunct="1">
        <a:spcBef>
          <a:spcPct val="0"/>
        </a:spcBef>
        <a:spcAft>
          <a:spcPct val="0"/>
        </a:spcAft>
        <a:defRPr sz="3200">
          <a:solidFill>
            <a:schemeClr val="accent2"/>
          </a:solidFill>
          <a:latin typeface="Arial Black" panose="020B0A04020102020204" pitchFamily="34" charset="0"/>
        </a:defRPr>
      </a:lvl7pPr>
      <a:lvl8pPr marL="1371600" algn="l" rtl="0" eaLnBrk="1" fontAlgn="base" hangingPunct="1">
        <a:spcBef>
          <a:spcPct val="0"/>
        </a:spcBef>
        <a:spcAft>
          <a:spcPct val="0"/>
        </a:spcAft>
        <a:defRPr sz="3200">
          <a:solidFill>
            <a:schemeClr val="accent2"/>
          </a:solidFill>
          <a:latin typeface="Arial Black" panose="020B0A04020102020204" pitchFamily="34" charset="0"/>
        </a:defRPr>
      </a:lvl8pPr>
      <a:lvl9pPr marL="1828800" algn="l" rtl="0" eaLnBrk="1" fontAlgn="base" hangingPunct="1">
        <a:spcBef>
          <a:spcPct val="0"/>
        </a:spcBef>
        <a:spcAft>
          <a:spcPct val="0"/>
        </a:spcAft>
        <a:defRPr sz="3200">
          <a:solidFill>
            <a:schemeClr val="accent2"/>
          </a:solidFill>
          <a:latin typeface="Arial Black" panose="020B0A04020102020204" pitchFamily="34" charset="0"/>
        </a:defRPr>
      </a:lvl9pPr>
    </p:titleStyle>
    <p:bodyStyle>
      <a:lvl1pPr marL="342900" indent="-342900" algn="l" rtl="0" eaLnBrk="1" fontAlgn="base" hangingPunct="1">
        <a:spcBef>
          <a:spcPct val="20000"/>
        </a:spcBef>
        <a:spcAft>
          <a:spcPct val="0"/>
        </a:spcAft>
        <a:buClr>
          <a:srgbClr val="31708D"/>
        </a:buClr>
        <a:buFont typeface="Arial" panose="020B0604020202020204" pitchFamily="34"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Wingdings" panose="05000000000000000000" pitchFamily="2" charset="2"/>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www.statcan.gc.ca/eng/rdc/process" TargetMode="Externa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www.c17.ca/" TargetMode="External"/><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9186" y="2925778"/>
            <a:ext cx="9144000" cy="800100"/>
          </a:xfrm>
        </p:spPr>
        <p:txBody>
          <a:bodyPr>
            <a:noAutofit/>
          </a:bodyPr>
          <a:lstStyle/>
          <a:p>
            <a:pPr algn="l"/>
            <a:r>
              <a:rPr lang="en-US" sz="2400" b="1" dirty="0"/>
              <a:t>Cancer in Young People in Canada: Broadening the research and surveillance potential by linking to other administrative databases.</a:t>
            </a:r>
            <a:br>
              <a:rPr lang="en-CA" sz="2400" b="1" dirty="0"/>
            </a:br>
            <a:endParaRPr lang="en-CA" sz="2400" b="1" dirty="0"/>
          </a:p>
        </p:txBody>
      </p:sp>
      <p:sp>
        <p:nvSpPr>
          <p:cNvPr id="3" name="Subtitle 2"/>
          <p:cNvSpPr>
            <a:spLocks noGrp="1"/>
          </p:cNvSpPr>
          <p:nvPr>
            <p:ph type="subTitle" idx="1"/>
          </p:nvPr>
        </p:nvSpPr>
        <p:spPr>
          <a:xfrm>
            <a:off x="1524000" y="4457700"/>
            <a:ext cx="9269186" cy="800100"/>
          </a:xfrm>
        </p:spPr>
        <p:txBody>
          <a:bodyPr>
            <a:noAutofit/>
          </a:bodyPr>
          <a:lstStyle/>
          <a:p>
            <a:pPr algn="l"/>
            <a:r>
              <a:rPr lang="fr-CA" sz="1200" dirty="0"/>
              <a:t>J. Kaur</a:t>
            </a:r>
            <a:r>
              <a:rPr lang="fr-CA" sz="1200" baseline="30000" dirty="0"/>
              <a:t>1</a:t>
            </a:r>
            <a:r>
              <a:rPr lang="fr-CA" sz="1200" dirty="0"/>
              <a:t>, M. Frechette</a:t>
            </a:r>
            <a:r>
              <a:rPr lang="fr-CA" sz="1200" baseline="30000" dirty="0"/>
              <a:t>1</a:t>
            </a:r>
            <a:r>
              <a:rPr lang="fr-CA" sz="1200" dirty="0"/>
              <a:t>, L. Xie </a:t>
            </a:r>
            <a:r>
              <a:rPr lang="fr-CA" sz="1200" baseline="30000" dirty="0"/>
              <a:t>1</a:t>
            </a:r>
            <a:r>
              <a:rPr lang="fr-CA" sz="1200" dirty="0"/>
              <a:t>, </a:t>
            </a:r>
            <a:r>
              <a:rPr lang="fr-CA" sz="1200" u="sng" dirty="0"/>
              <a:t>J. Onysko</a:t>
            </a:r>
            <a:r>
              <a:rPr lang="fr-CA" sz="1200" baseline="30000" dirty="0"/>
              <a:t>1</a:t>
            </a:r>
            <a:endParaRPr lang="en-CA" sz="1200" dirty="0"/>
          </a:p>
          <a:p>
            <a:pPr algn="l"/>
            <a:r>
              <a:rPr lang="en-US" sz="1200" u="sng" dirty="0"/>
              <a:t>S. Bryan</a:t>
            </a:r>
            <a:r>
              <a:rPr lang="en-US" sz="1200" baseline="30000" dirty="0"/>
              <a:t>2</a:t>
            </a:r>
            <a:r>
              <a:rPr lang="en-US" sz="1200" dirty="0"/>
              <a:t>, Y. Decady</a:t>
            </a:r>
            <a:r>
              <a:rPr lang="en-US" sz="1200" baseline="30000" dirty="0"/>
              <a:t>2</a:t>
            </a:r>
            <a:r>
              <a:rPr lang="en-US" sz="1200" dirty="0"/>
              <a:t>, R. Barber</a:t>
            </a:r>
            <a:r>
              <a:rPr lang="en-US" sz="1200" baseline="30000" dirty="0"/>
              <a:t>3</a:t>
            </a:r>
            <a:r>
              <a:rPr lang="en-US" sz="1200" dirty="0"/>
              <a:t>, L. Sung</a:t>
            </a:r>
            <a:r>
              <a:rPr lang="en-US" sz="1200" baseline="30000" dirty="0"/>
              <a:t>4</a:t>
            </a:r>
            <a:endParaRPr lang="en-CA" sz="1200" dirty="0"/>
          </a:p>
          <a:p>
            <a:pPr algn="l"/>
            <a:r>
              <a:rPr lang="en-US" sz="1200" baseline="30000" dirty="0"/>
              <a:t>1</a:t>
            </a:r>
            <a:r>
              <a:rPr lang="en-US" sz="1200" dirty="0"/>
              <a:t> Public Health Agency of Canada; </a:t>
            </a:r>
            <a:r>
              <a:rPr lang="en-US" sz="1200" baseline="30000" dirty="0"/>
              <a:t>2</a:t>
            </a:r>
            <a:r>
              <a:rPr lang="en-US" sz="1200" dirty="0"/>
              <a:t> Statistics Canada; </a:t>
            </a:r>
            <a:r>
              <a:rPr lang="en-US" sz="1200" baseline="30000" dirty="0"/>
              <a:t>3</a:t>
            </a:r>
            <a:r>
              <a:rPr lang="en-US" sz="1200" dirty="0"/>
              <a:t> C17 Council; </a:t>
            </a:r>
            <a:r>
              <a:rPr lang="en-US" sz="1200" baseline="30000" dirty="0"/>
              <a:t>4</a:t>
            </a:r>
            <a:r>
              <a:rPr lang="en-US" sz="1200" dirty="0"/>
              <a:t> Division of </a:t>
            </a:r>
            <a:r>
              <a:rPr lang="en-US" sz="1200" dirty="0" err="1"/>
              <a:t>Haematology</a:t>
            </a:r>
            <a:r>
              <a:rPr lang="en-US" sz="1200" dirty="0"/>
              <a:t>/Oncology, The Hospital for Sick Children, Toronto</a:t>
            </a:r>
            <a:endParaRPr lang="en-CA" sz="1200" dirty="0"/>
          </a:p>
          <a:p>
            <a:pPr algn="l"/>
            <a:endParaRPr lang="en-CA" sz="1200"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212" y="357155"/>
            <a:ext cx="1903412" cy="40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0605" y="238092"/>
            <a:ext cx="1273175" cy="64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1260" y="266646"/>
            <a:ext cx="1334665" cy="587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374038" y="6450078"/>
            <a:ext cx="2505600" cy="31680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descr="http://mysource.hc-sc.gc.ca/sites/default/files/wysiwyg_media/phac-aspc_fip_e_colou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6569" y="6450078"/>
            <a:ext cx="2505048" cy="3165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ysource.hc-sc.gc.ca/sites/default/files/wysiwyg_media/goc_fip_e_2c_5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52592" y="6488721"/>
            <a:ext cx="2281188" cy="2249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07005" y="6488721"/>
            <a:ext cx="2828362" cy="262563"/>
          </a:xfrm>
          <a:prstGeom prst="rect">
            <a:avLst/>
          </a:prstGeom>
        </p:spPr>
      </p:pic>
    </p:spTree>
    <p:extLst>
      <p:ext uri="{BB962C8B-B14F-4D97-AF65-F5344CB8AC3E}">
        <p14:creationId xmlns:p14="http://schemas.microsoft.com/office/powerpoint/2010/main" val="2221075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Content Placeholder 63"/>
          <p:cNvPicPr>
            <a:picLocks noGrp="1" noChangeAspect="1"/>
          </p:cNvPicPr>
          <p:nvPr>
            <p:ph idx="1"/>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2269650" y="1130564"/>
            <a:ext cx="7246966" cy="5424017"/>
          </a:xfrm>
        </p:spPr>
      </p:pic>
      <p:sp>
        <p:nvSpPr>
          <p:cNvPr id="3" name="5-Point Star 2"/>
          <p:cNvSpPr/>
          <p:nvPr/>
        </p:nvSpPr>
        <p:spPr>
          <a:xfrm>
            <a:off x="6830507" y="5557877"/>
            <a:ext cx="121976" cy="134251"/>
          </a:xfrm>
          <a:prstGeom prst="star5">
            <a:avLst/>
          </a:prstGeom>
          <a:solidFill>
            <a:srgbClr val="D3EBED"/>
          </a:solidFill>
          <a:ln>
            <a:solidFill>
              <a:srgbClr val="49AAB1"/>
            </a:solidFill>
          </a:ln>
          <a:effectLst>
            <a:outerShdw blurRad="76200" dist="12700" dir="2700000" sy="-23000" kx="-800400" algn="bl" rotWithShape="0">
              <a:prstClr val="black">
                <a:alpha val="2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CA" b="1">
              <a:ln w="22225">
                <a:solidFill>
                  <a:schemeClr val="accent2"/>
                </a:solidFill>
                <a:prstDash val="solid"/>
              </a:ln>
              <a:solidFill>
                <a:schemeClr val="accent2">
                  <a:lumMod val="40000"/>
                  <a:lumOff val="60000"/>
                </a:schemeClr>
              </a:solidFill>
            </a:endParaRPr>
          </a:p>
        </p:txBody>
      </p:sp>
      <p:sp>
        <p:nvSpPr>
          <p:cNvPr id="33" name="5-Point Star 32"/>
          <p:cNvSpPr/>
          <p:nvPr/>
        </p:nvSpPr>
        <p:spPr>
          <a:xfrm>
            <a:off x="430678" y="3131507"/>
            <a:ext cx="168515" cy="171145"/>
          </a:xfrm>
          <a:prstGeom prst="star5">
            <a:avLst/>
          </a:prstGeom>
          <a:solidFill>
            <a:srgbClr val="D3EBED"/>
          </a:solidFill>
          <a:ln>
            <a:solidFill>
              <a:srgbClr val="49AAB1"/>
            </a:solidFill>
          </a:ln>
          <a:effectLst>
            <a:outerShdw blurRad="76200" dist="12700" dir="2700000" sy="-23000" kx="-800400" algn="bl" rotWithShape="0">
              <a:prstClr val="black">
                <a:alpha val="2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CA" b="1">
              <a:ln w="22225">
                <a:solidFill>
                  <a:schemeClr val="accent2"/>
                </a:solidFill>
                <a:prstDash val="solid"/>
              </a:ln>
              <a:solidFill>
                <a:schemeClr val="accent2">
                  <a:lumMod val="40000"/>
                  <a:lumOff val="60000"/>
                </a:schemeClr>
              </a:solidFill>
            </a:endParaRPr>
          </a:p>
        </p:txBody>
      </p:sp>
      <p:sp>
        <p:nvSpPr>
          <p:cNvPr id="34" name="TextBox 33"/>
          <p:cNvSpPr txBox="1"/>
          <p:nvPr/>
        </p:nvSpPr>
        <p:spPr>
          <a:xfrm>
            <a:off x="639468" y="3131507"/>
            <a:ext cx="1549798" cy="553998"/>
          </a:xfrm>
          <a:prstGeom prst="rect">
            <a:avLst/>
          </a:prstGeom>
          <a:noFill/>
        </p:spPr>
        <p:txBody>
          <a:bodyPr wrap="square" rtlCol="0">
            <a:spAutoFit/>
          </a:bodyPr>
          <a:lstStyle/>
          <a:p>
            <a:r>
              <a:rPr lang="en-CA" sz="1100" dirty="0">
                <a:latin typeface="Century Gothic" panose="020B0502020202020204" pitchFamily="34" charset="0"/>
              </a:rPr>
              <a:t>Centre</a:t>
            </a:r>
          </a:p>
          <a:p>
            <a:endParaRPr lang="en-CA" sz="800" dirty="0">
              <a:latin typeface="Century Gothic" panose="020B0502020202020204" pitchFamily="34" charset="0"/>
            </a:endParaRPr>
          </a:p>
          <a:p>
            <a:r>
              <a:rPr lang="en-CA" sz="1100" dirty="0">
                <a:latin typeface="Century Gothic" panose="020B0502020202020204" pitchFamily="34" charset="0"/>
              </a:rPr>
              <a:t>Branch / Antenne</a:t>
            </a:r>
          </a:p>
        </p:txBody>
      </p:sp>
      <p:sp>
        <p:nvSpPr>
          <p:cNvPr id="35" name="TextBox 34"/>
          <p:cNvSpPr txBox="1"/>
          <p:nvPr/>
        </p:nvSpPr>
        <p:spPr>
          <a:xfrm>
            <a:off x="4187882" y="3455801"/>
            <a:ext cx="748923" cy="215444"/>
          </a:xfrm>
          <a:prstGeom prst="rect">
            <a:avLst/>
          </a:prstGeom>
          <a:noFill/>
        </p:spPr>
        <p:txBody>
          <a:bodyPr wrap="none" rtlCol="0">
            <a:spAutoFit/>
          </a:bodyPr>
          <a:lstStyle/>
          <a:p>
            <a:r>
              <a:rPr lang="en-CA" sz="800" b="1" dirty="0">
                <a:latin typeface="Century Gothic" panose="020B0502020202020204" pitchFamily="34" charset="0"/>
              </a:rPr>
              <a:t>Yellowknife</a:t>
            </a:r>
          </a:p>
        </p:txBody>
      </p:sp>
      <p:sp>
        <p:nvSpPr>
          <p:cNvPr id="37" name="TextBox 36"/>
          <p:cNvSpPr txBox="1"/>
          <p:nvPr/>
        </p:nvSpPr>
        <p:spPr>
          <a:xfrm>
            <a:off x="3020063" y="4390745"/>
            <a:ext cx="591829" cy="215444"/>
          </a:xfrm>
          <a:prstGeom prst="rect">
            <a:avLst/>
          </a:prstGeom>
          <a:noFill/>
        </p:spPr>
        <p:txBody>
          <a:bodyPr wrap="none" rtlCol="0">
            <a:spAutoFit/>
          </a:bodyPr>
          <a:lstStyle/>
          <a:p>
            <a:r>
              <a:rPr lang="en-CA" sz="800" b="1" dirty="0">
                <a:latin typeface="Century Gothic" panose="020B0502020202020204" pitchFamily="34" charset="0"/>
              </a:rPr>
              <a:t>Burnaby</a:t>
            </a:r>
          </a:p>
        </p:txBody>
      </p:sp>
      <p:sp>
        <p:nvSpPr>
          <p:cNvPr id="38" name="TextBox 37"/>
          <p:cNvSpPr txBox="1"/>
          <p:nvPr/>
        </p:nvSpPr>
        <p:spPr>
          <a:xfrm>
            <a:off x="2931291" y="4570232"/>
            <a:ext cx="732893" cy="215444"/>
          </a:xfrm>
          <a:prstGeom prst="rect">
            <a:avLst/>
          </a:prstGeom>
          <a:noFill/>
        </p:spPr>
        <p:txBody>
          <a:bodyPr wrap="none" rtlCol="0">
            <a:spAutoFit/>
          </a:bodyPr>
          <a:lstStyle/>
          <a:p>
            <a:r>
              <a:rPr lang="en-CA" sz="800" b="1" dirty="0">
                <a:latin typeface="Century Gothic" panose="020B0502020202020204" pitchFamily="34" charset="0"/>
              </a:rPr>
              <a:t>Vancouver</a:t>
            </a:r>
          </a:p>
        </p:txBody>
      </p:sp>
      <p:sp>
        <p:nvSpPr>
          <p:cNvPr id="39" name="TextBox 38"/>
          <p:cNvSpPr txBox="1"/>
          <p:nvPr/>
        </p:nvSpPr>
        <p:spPr>
          <a:xfrm>
            <a:off x="2697629" y="4704483"/>
            <a:ext cx="566181" cy="215444"/>
          </a:xfrm>
          <a:prstGeom prst="rect">
            <a:avLst/>
          </a:prstGeom>
          <a:noFill/>
        </p:spPr>
        <p:txBody>
          <a:bodyPr wrap="none" rtlCol="0">
            <a:spAutoFit/>
          </a:bodyPr>
          <a:lstStyle/>
          <a:p>
            <a:r>
              <a:rPr lang="en-CA" sz="800" b="1" dirty="0">
                <a:latin typeface="Century Gothic" panose="020B0502020202020204" pitchFamily="34" charset="0"/>
              </a:rPr>
              <a:t>Victoria</a:t>
            </a:r>
          </a:p>
        </p:txBody>
      </p:sp>
      <p:sp>
        <p:nvSpPr>
          <p:cNvPr id="42" name="TextBox 41"/>
          <p:cNvSpPr txBox="1"/>
          <p:nvPr/>
        </p:nvSpPr>
        <p:spPr>
          <a:xfrm>
            <a:off x="3599529" y="4221690"/>
            <a:ext cx="684803" cy="215444"/>
          </a:xfrm>
          <a:prstGeom prst="rect">
            <a:avLst/>
          </a:prstGeom>
          <a:noFill/>
        </p:spPr>
        <p:txBody>
          <a:bodyPr wrap="none" rtlCol="0">
            <a:spAutoFit/>
          </a:bodyPr>
          <a:lstStyle/>
          <a:p>
            <a:r>
              <a:rPr lang="en-CA" sz="800" b="1" dirty="0">
                <a:latin typeface="Century Gothic" panose="020B0502020202020204" pitchFamily="34" charset="0"/>
              </a:rPr>
              <a:t>Edmonton</a:t>
            </a:r>
          </a:p>
        </p:txBody>
      </p:sp>
      <p:sp>
        <p:nvSpPr>
          <p:cNvPr id="43" name="TextBox 42"/>
          <p:cNvSpPr txBox="1"/>
          <p:nvPr/>
        </p:nvSpPr>
        <p:spPr>
          <a:xfrm>
            <a:off x="3666822" y="4551698"/>
            <a:ext cx="582211" cy="215444"/>
          </a:xfrm>
          <a:prstGeom prst="rect">
            <a:avLst/>
          </a:prstGeom>
          <a:noFill/>
        </p:spPr>
        <p:txBody>
          <a:bodyPr wrap="none" rtlCol="0">
            <a:spAutoFit/>
          </a:bodyPr>
          <a:lstStyle/>
          <a:p>
            <a:r>
              <a:rPr lang="en-CA" sz="800" b="1" dirty="0">
                <a:latin typeface="Century Gothic" panose="020B0502020202020204" pitchFamily="34" charset="0"/>
              </a:rPr>
              <a:t>Calgary</a:t>
            </a:r>
          </a:p>
        </p:txBody>
      </p:sp>
      <p:sp>
        <p:nvSpPr>
          <p:cNvPr id="44" name="TextBox 43"/>
          <p:cNvSpPr txBox="1"/>
          <p:nvPr/>
        </p:nvSpPr>
        <p:spPr>
          <a:xfrm>
            <a:off x="3477431" y="4907755"/>
            <a:ext cx="710451" cy="215444"/>
          </a:xfrm>
          <a:prstGeom prst="rect">
            <a:avLst/>
          </a:prstGeom>
          <a:noFill/>
        </p:spPr>
        <p:txBody>
          <a:bodyPr wrap="none" rtlCol="0">
            <a:spAutoFit/>
          </a:bodyPr>
          <a:lstStyle/>
          <a:p>
            <a:r>
              <a:rPr lang="en-CA" sz="800" b="1" dirty="0">
                <a:latin typeface="Century Gothic" panose="020B0502020202020204" pitchFamily="34" charset="0"/>
              </a:rPr>
              <a:t>Lethbridge</a:t>
            </a:r>
          </a:p>
        </p:txBody>
      </p:sp>
      <p:sp>
        <p:nvSpPr>
          <p:cNvPr id="45" name="TextBox 44"/>
          <p:cNvSpPr txBox="1"/>
          <p:nvPr/>
        </p:nvSpPr>
        <p:spPr>
          <a:xfrm>
            <a:off x="4312415" y="4383177"/>
            <a:ext cx="699230" cy="215444"/>
          </a:xfrm>
          <a:prstGeom prst="rect">
            <a:avLst/>
          </a:prstGeom>
          <a:noFill/>
        </p:spPr>
        <p:txBody>
          <a:bodyPr wrap="none" rtlCol="0">
            <a:spAutoFit/>
          </a:bodyPr>
          <a:lstStyle/>
          <a:p>
            <a:r>
              <a:rPr lang="en-CA" sz="800" b="1" dirty="0">
                <a:latin typeface="Century Gothic" panose="020B0502020202020204" pitchFamily="34" charset="0"/>
              </a:rPr>
              <a:t>Saskatoon</a:t>
            </a:r>
          </a:p>
        </p:txBody>
      </p:sp>
      <p:sp>
        <p:nvSpPr>
          <p:cNvPr id="46" name="TextBox 45"/>
          <p:cNvSpPr txBox="1"/>
          <p:nvPr/>
        </p:nvSpPr>
        <p:spPr>
          <a:xfrm>
            <a:off x="4857356" y="4731249"/>
            <a:ext cx="647934" cy="215444"/>
          </a:xfrm>
          <a:prstGeom prst="rect">
            <a:avLst/>
          </a:prstGeom>
          <a:noFill/>
        </p:spPr>
        <p:txBody>
          <a:bodyPr wrap="none" rtlCol="0">
            <a:spAutoFit/>
          </a:bodyPr>
          <a:lstStyle/>
          <a:p>
            <a:r>
              <a:rPr lang="en-CA" sz="800" b="1" dirty="0">
                <a:latin typeface="Century Gothic" panose="020B0502020202020204" pitchFamily="34" charset="0"/>
              </a:rPr>
              <a:t>Winnipeg</a:t>
            </a:r>
          </a:p>
        </p:txBody>
      </p:sp>
      <p:sp>
        <p:nvSpPr>
          <p:cNvPr id="47" name="TextBox 46"/>
          <p:cNvSpPr txBox="1"/>
          <p:nvPr/>
        </p:nvSpPr>
        <p:spPr>
          <a:xfrm>
            <a:off x="9031170" y="4007971"/>
            <a:ext cx="636713" cy="215444"/>
          </a:xfrm>
          <a:prstGeom prst="rect">
            <a:avLst/>
          </a:prstGeom>
          <a:noFill/>
        </p:spPr>
        <p:txBody>
          <a:bodyPr wrap="none" rtlCol="0">
            <a:spAutoFit/>
          </a:bodyPr>
          <a:lstStyle/>
          <a:p>
            <a:r>
              <a:rPr lang="en-CA" sz="800" b="1" dirty="0">
                <a:latin typeface="Century Gothic" panose="020B0502020202020204" pitchFamily="34" charset="0"/>
              </a:rPr>
              <a:t>St. John’s</a:t>
            </a:r>
          </a:p>
        </p:txBody>
      </p:sp>
      <p:sp>
        <p:nvSpPr>
          <p:cNvPr id="48" name="TextBox 47"/>
          <p:cNvSpPr txBox="1"/>
          <p:nvPr/>
        </p:nvSpPr>
        <p:spPr>
          <a:xfrm>
            <a:off x="8415377" y="4884271"/>
            <a:ext cx="524503" cy="215444"/>
          </a:xfrm>
          <a:prstGeom prst="rect">
            <a:avLst/>
          </a:prstGeom>
          <a:noFill/>
        </p:spPr>
        <p:txBody>
          <a:bodyPr wrap="none" rtlCol="0">
            <a:spAutoFit/>
          </a:bodyPr>
          <a:lstStyle/>
          <a:p>
            <a:r>
              <a:rPr lang="en-CA" sz="800" b="1" dirty="0">
                <a:latin typeface="Century Gothic" panose="020B0502020202020204" pitchFamily="34" charset="0"/>
              </a:rPr>
              <a:t>Halifax</a:t>
            </a:r>
          </a:p>
        </p:txBody>
      </p:sp>
      <p:sp>
        <p:nvSpPr>
          <p:cNvPr id="49" name="TextBox 48"/>
          <p:cNvSpPr txBox="1"/>
          <p:nvPr/>
        </p:nvSpPr>
        <p:spPr>
          <a:xfrm>
            <a:off x="7852495" y="4636993"/>
            <a:ext cx="627095" cy="215444"/>
          </a:xfrm>
          <a:prstGeom prst="rect">
            <a:avLst/>
          </a:prstGeom>
          <a:noFill/>
        </p:spPr>
        <p:txBody>
          <a:bodyPr wrap="none" rtlCol="0">
            <a:spAutoFit/>
          </a:bodyPr>
          <a:lstStyle/>
          <a:p>
            <a:r>
              <a:rPr lang="en-CA" sz="800" b="1" dirty="0">
                <a:latin typeface="Century Gothic" panose="020B0502020202020204" pitchFamily="34" charset="0"/>
              </a:rPr>
              <a:t>Moncton</a:t>
            </a:r>
          </a:p>
        </p:txBody>
      </p:sp>
      <p:sp>
        <p:nvSpPr>
          <p:cNvPr id="50" name="TextBox 49"/>
          <p:cNvSpPr txBox="1"/>
          <p:nvPr/>
        </p:nvSpPr>
        <p:spPr>
          <a:xfrm>
            <a:off x="7699118" y="4896839"/>
            <a:ext cx="744114" cy="215444"/>
          </a:xfrm>
          <a:prstGeom prst="rect">
            <a:avLst/>
          </a:prstGeom>
          <a:noFill/>
        </p:spPr>
        <p:txBody>
          <a:bodyPr wrap="none" rtlCol="0">
            <a:spAutoFit/>
          </a:bodyPr>
          <a:lstStyle/>
          <a:p>
            <a:r>
              <a:rPr lang="en-CA" sz="800" b="1" dirty="0">
                <a:latin typeface="Century Gothic" panose="020B0502020202020204" pitchFamily="34" charset="0"/>
              </a:rPr>
              <a:t>Fredericton</a:t>
            </a:r>
          </a:p>
        </p:txBody>
      </p:sp>
      <p:sp>
        <p:nvSpPr>
          <p:cNvPr id="51" name="TextBox 50"/>
          <p:cNvSpPr txBox="1"/>
          <p:nvPr/>
        </p:nvSpPr>
        <p:spPr>
          <a:xfrm>
            <a:off x="7217088" y="4745901"/>
            <a:ext cx="596638" cy="215444"/>
          </a:xfrm>
          <a:prstGeom prst="rect">
            <a:avLst/>
          </a:prstGeom>
          <a:noFill/>
        </p:spPr>
        <p:txBody>
          <a:bodyPr wrap="none" rtlCol="0">
            <a:spAutoFit/>
          </a:bodyPr>
          <a:lstStyle/>
          <a:p>
            <a:r>
              <a:rPr lang="en-CA" sz="800" b="1" dirty="0">
                <a:latin typeface="Century Gothic" panose="020B0502020202020204" pitchFamily="34" charset="0"/>
              </a:rPr>
              <a:t>Québec</a:t>
            </a:r>
          </a:p>
        </p:txBody>
      </p:sp>
      <p:sp>
        <p:nvSpPr>
          <p:cNvPr id="52" name="TextBox 51"/>
          <p:cNvSpPr txBox="1"/>
          <p:nvPr/>
        </p:nvSpPr>
        <p:spPr>
          <a:xfrm>
            <a:off x="6906897" y="4888040"/>
            <a:ext cx="623889" cy="215444"/>
          </a:xfrm>
          <a:prstGeom prst="rect">
            <a:avLst/>
          </a:prstGeom>
          <a:noFill/>
        </p:spPr>
        <p:txBody>
          <a:bodyPr wrap="none" rtlCol="0">
            <a:spAutoFit/>
          </a:bodyPr>
          <a:lstStyle/>
          <a:p>
            <a:r>
              <a:rPr lang="en-CA" sz="800" b="1" dirty="0">
                <a:latin typeface="Century Gothic" panose="020B0502020202020204" pitchFamily="34" charset="0"/>
              </a:rPr>
              <a:t>Montréal</a:t>
            </a:r>
          </a:p>
        </p:txBody>
      </p:sp>
      <p:sp>
        <p:nvSpPr>
          <p:cNvPr id="53" name="TextBox 52"/>
          <p:cNvSpPr txBox="1"/>
          <p:nvPr/>
        </p:nvSpPr>
        <p:spPr>
          <a:xfrm>
            <a:off x="7552004" y="5057685"/>
            <a:ext cx="752129" cy="215444"/>
          </a:xfrm>
          <a:prstGeom prst="rect">
            <a:avLst/>
          </a:prstGeom>
          <a:noFill/>
        </p:spPr>
        <p:txBody>
          <a:bodyPr wrap="none" rtlCol="0">
            <a:spAutoFit/>
          </a:bodyPr>
          <a:lstStyle/>
          <a:p>
            <a:r>
              <a:rPr lang="en-CA" sz="800" b="1" dirty="0">
                <a:latin typeface="Century Gothic" panose="020B0502020202020204" pitchFamily="34" charset="0"/>
              </a:rPr>
              <a:t>Sherbrooke</a:t>
            </a:r>
          </a:p>
        </p:txBody>
      </p:sp>
      <p:sp>
        <p:nvSpPr>
          <p:cNvPr id="54" name="TextBox 53"/>
          <p:cNvSpPr txBox="1"/>
          <p:nvPr/>
        </p:nvSpPr>
        <p:spPr>
          <a:xfrm>
            <a:off x="6935636" y="5110567"/>
            <a:ext cx="548548" cy="215444"/>
          </a:xfrm>
          <a:prstGeom prst="rect">
            <a:avLst/>
          </a:prstGeom>
          <a:noFill/>
        </p:spPr>
        <p:txBody>
          <a:bodyPr wrap="none" rtlCol="0">
            <a:spAutoFit/>
          </a:bodyPr>
          <a:lstStyle/>
          <a:p>
            <a:r>
              <a:rPr lang="en-CA" sz="800" b="1" dirty="0">
                <a:latin typeface="Century Gothic" panose="020B0502020202020204" pitchFamily="34" charset="0"/>
              </a:rPr>
              <a:t>Ottawa</a:t>
            </a:r>
          </a:p>
        </p:txBody>
      </p:sp>
      <p:sp>
        <p:nvSpPr>
          <p:cNvPr id="55" name="TextBox 54"/>
          <p:cNvSpPr txBox="1"/>
          <p:nvPr/>
        </p:nvSpPr>
        <p:spPr>
          <a:xfrm>
            <a:off x="6296804" y="4976624"/>
            <a:ext cx="663964" cy="215444"/>
          </a:xfrm>
          <a:prstGeom prst="rect">
            <a:avLst/>
          </a:prstGeom>
          <a:noFill/>
        </p:spPr>
        <p:txBody>
          <a:bodyPr wrap="none" rtlCol="0">
            <a:spAutoFit/>
          </a:bodyPr>
          <a:lstStyle/>
          <a:p>
            <a:r>
              <a:rPr lang="en-CA" sz="800" b="1" dirty="0">
                <a:latin typeface="Century Gothic" panose="020B0502020202020204" pitchFamily="34" charset="0"/>
              </a:rPr>
              <a:t>North Bay</a:t>
            </a:r>
          </a:p>
        </p:txBody>
      </p:sp>
      <p:sp>
        <p:nvSpPr>
          <p:cNvPr id="56" name="TextBox 55"/>
          <p:cNvSpPr txBox="1"/>
          <p:nvPr/>
        </p:nvSpPr>
        <p:spPr>
          <a:xfrm>
            <a:off x="6600325" y="5198209"/>
            <a:ext cx="550151" cy="215444"/>
          </a:xfrm>
          <a:prstGeom prst="rect">
            <a:avLst/>
          </a:prstGeom>
          <a:noFill/>
        </p:spPr>
        <p:txBody>
          <a:bodyPr wrap="none" rtlCol="0">
            <a:spAutoFit/>
          </a:bodyPr>
          <a:lstStyle/>
          <a:p>
            <a:r>
              <a:rPr lang="en-CA" sz="800" b="1" dirty="0">
                <a:latin typeface="Century Gothic" panose="020B0502020202020204" pitchFamily="34" charset="0"/>
              </a:rPr>
              <a:t>Guelph</a:t>
            </a:r>
          </a:p>
        </p:txBody>
      </p:sp>
      <p:sp>
        <p:nvSpPr>
          <p:cNvPr id="57" name="TextBox 56"/>
          <p:cNvSpPr txBox="1"/>
          <p:nvPr/>
        </p:nvSpPr>
        <p:spPr>
          <a:xfrm>
            <a:off x="7294653" y="5250365"/>
            <a:ext cx="603050" cy="215444"/>
          </a:xfrm>
          <a:prstGeom prst="rect">
            <a:avLst/>
          </a:prstGeom>
          <a:noFill/>
        </p:spPr>
        <p:txBody>
          <a:bodyPr wrap="none" rtlCol="0">
            <a:spAutoFit/>
          </a:bodyPr>
          <a:lstStyle/>
          <a:p>
            <a:r>
              <a:rPr lang="en-CA" sz="800" b="1" dirty="0">
                <a:latin typeface="Century Gothic" panose="020B0502020202020204" pitchFamily="34" charset="0"/>
              </a:rPr>
              <a:t>Kingston</a:t>
            </a:r>
          </a:p>
        </p:txBody>
      </p:sp>
      <p:sp>
        <p:nvSpPr>
          <p:cNvPr id="58" name="TextBox 57"/>
          <p:cNvSpPr txBox="1"/>
          <p:nvPr/>
        </p:nvSpPr>
        <p:spPr>
          <a:xfrm>
            <a:off x="7079441" y="5388593"/>
            <a:ext cx="548548" cy="215444"/>
          </a:xfrm>
          <a:prstGeom prst="rect">
            <a:avLst/>
          </a:prstGeom>
          <a:noFill/>
        </p:spPr>
        <p:txBody>
          <a:bodyPr wrap="none" rtlCol="0">
            <a:spAutoFit/>
          </a:bodyPr>
          <a:lstStyle/>
          <a:p>
            <a:r>
              <a:rPr lang="en-CA" sz="800" b="1" dirty="0">
                <a:latin typeface="Century Gothic" panose="020B0502020202020204" pitchFamily="34" charset="0"/>
              </a:rPr>
              <a:t>Toronto</a:t>
            </a:r>
          </a:p>
        </p:txBody>
      </p:sp>
      <p:sp>
        <p:nvSpPr>
          <p:cNvPr id="59" name="TextBox 58"/>
          <p:cNvSpPr txBox="1"/>
          <p:nvPr/>
        </p:nvSpPr>
        <p:spPr>
          <a:xfrm>
            <a:off x="7001643" y="5524251"/>
            <a:ext cx="623889" cy="215444"/>
          </a:xfrm>
          <a:prstGeom prst="rect">
            <a:avLst/>
          </a:prstGeom>
          <a:noFill/>
        </p:spPr>
        <p:txBody>
          <a:bodyPr wrap="none" rtlCol="0">
            <a:spAutoFit/>
          </a:bodyPr>
          <a:lstStyle/>
          <a:p>
            <a:r>
              <a:rPr lang="en-CA" sz="800" b="1" dirty="0">
                <a:latin typeface="Century Gothic" panose="020B0502020202020204" pitchFamily="34" charset="0"/>
              </a:rPr>
              <a:t>Hamilton</a:t>
            </a:r>
          </a:p>
        </p:txBody>
      </p:sp>
      <p:sp>
        <p:nvSpPr>
          <p:cNvPr id="60" name="TextBox 59"/>
          <p:cNvSpPr txBox="1"/>
          <p:nvPr/>
        </p:nvSpPr>
        <p:spPr>
          <a:xfrm>
            <a:off x="6471671" y="5355276"/>
            <a:ext cx="628698" cy="215444"/>
          </a:xfrm>
          <a:prstGeom prst="rect">
            <a:avLst/>
          </a:prstGeom>
          <a:noFill/>
        </p:spPr>
        <p:txBody>
          <a:bodyPr wrap="none" rtlCol="0">
            <a:spAutoFit/>
          </a:bodyPr>
          <a:lstStyle/>
          <a:p>
            <a:r>
              <a:rPr lang="en-CA" sz="800" b="1" dirty="0">
                <a:latin typeface="Century Gothic" panose="020B0502020202020204" pitchFamily="34" charset="0"/>
              </a:rPr>
              <a:t>Waterloo</a:t>
            </a:r>
          </a:p>
        </p:txBody>
      </p:sp>
      <p:sp>
        <p:nvSpPr>
          <p:cNvPr id="61" name="TextBox 60"/>
          <p:cNvSpPr txBox="1"/>
          <p:nvPr/>
        </p:nvSpPr>
        <p:spPr>
          <a:xfrm>
            <a:off x="6364793" y="5682315"/>
            <a:ext cx="572593" cy="215444"/>
          </a:xfrm>
          <a:prstGeom prst="rect">
            <a:avLst/>
          </a:prstGeom>
          <a:noFill/>
        </p:spPr>
        <p:txBody>
          <a:bodyPr wrap="none" rtlCol="0">
            <a:spAutoFit/>
          </a:bodyPr>
          <a:lstStyle/>
          <a:p>
            <a:r>
              <a:rPr lang="en-CA" sz="800" b="1" dirty="0">
                <a:latin typeface="Century Gothic" panose="020B0502020202020204" pitchFamily="34" charset="0"/>
              </a:rPr>
              <a:t>Windsor</a:t>
            </a:r>
          </a:p>
        </p:txBody>
      </p:sp>
      <p:sp>
        <p:nvSpPr>
          <p:cNvPr id="62" name="TextBox 61"/>
          <p:cNvSpPr txBox="1"/>
          <p:nvPr/>
        </p:nvSpPr>
        <p:spPr>
          <a:xfrm>
            <a:off x="6806669" y="5631140"/>
            <a:ext cx="550151" cy="215444"/>
          </a:xfrm>
          <a:prstGeom prst="rect">
            <a:avLst/>
          </a:prstGeom>
          <a:noFill/>
        </p:spPr>
        <p:txBody>
          <a:bodyPr wrap="none" rtlCol="0">
            <a:spAutoFit/>
          </a:bodyPr>
          <a:lstStyle/>
          <a:p>
            <a:r>
              <a:rPr lang="en-CA" sz="800" b="1" dirty="0">
                <a:latin typeface="Century Gothic" panose="020B0502020202020204" pitchFamily="34" charset="0"/>
              </a:rPr>
              <a:t>London</a:t>
            </a:r>
          </a:p>
        </p:txBody>
      </p:sp>
      <p:sp>
        <p:nvSpPr>
          <p:cNvPr id="66" name="5-Point Star 65"/>
          <p:cNvSpPr/>
          <p:nvPr/>
        </p:nvSpPr>
        <p:spPr>
          <a:xfrm>
            <a:off x="6980919" y="5510793"/>
            <a:ext cx="121976" cy="134251"/>
          </a:xfrm>
          <a:prstGeom prst="star5">
            <a:avLst/>
          </a:prstGeom>
          <a:solidFill>
            <a:srgbClr val="D3EBED"/>
          </a:solidFill>
          <a:ln>
            <a:solidFill>
              <a:srgbClr val="49AAB1"/>
            </a:solidFill>
          </a:ln>
          <a:effectLst>
            <a:outerShdw blurRad="76200" dist="12700" dir="2700000" sy="-23000" kx="-800400" algn="bl" rotWithShape="0">
              <a:prstClr val="black">
                <a:alpha val="2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CA" b="1">
              <a:ln w="22225">
                <a:solidFill>
                  <a:schemeClr val="accent2"/>
                </a:solidFill>
                <a:prstDash val="solid"/>
              </a:ln>
              <a:solidFill>
                <a:schemeClr val="accent2">
                  <a:lumMod val="40000"/>
                  <a:lumOff val="60000"/>
                </a:schemeClr>
              </a:solidFill>
            </a:endParaRPr>
          </a:p>
        </p:txBody>
      </p:sp>
      <p:sp>
        <p:nvSpPr>
          <p:cNvPr id="69" name="5-Point Star 68"/>
          <p:cNvSpPr/>
          <p:nvPr/>
        </p:nvSpPr>
        <p:spPr>
          <a:xfrm>
            <a:off x="7260260" y="5265313"/>
            <a:ext cx="121976" cy="134251"/>
          </a:xfrm>
          <a:prstGeom prst="star5">
            <a:avLst/>
          </a:prstGeom>
          <a:solidFill>
            <a:srgbClr val="D3EBED"/>
          </a:solidFill>
          <a:ln>
            <a:solidFill>
              <a:srgbClr val="49AAB1"/>
            </a:solidFill>
          </a:ln>
          <a:effectLst>
            <a:outerShdw blurRad="76200" dist="12700" dir="2700000" sy="-23000" kx="-800400" algn="bl" rotWithShape="0">
              <a:prstClr val="black">
                <a:alpha val="2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CA" b="1">
              <a:ln w="22225">
                <a:solidFill>
                  <a:schemeClr val="accent2"/>
                </a:solidFill>
                <a:prstDash val="solid"/>
              </a:ln>
              <a:solidFill>
                <a:schemeClr val="accent2">
                  <a:lumMod val="40000"/>
                  <a:lumOff val="60000"/>
                </a:schemeClr>
              </a:solidFill>
            </a:endParaRPr>
          </a:p>
        </p:txBody>
      </p:sp>
      <p:sp>
        <p:nvSpPr>
          <p:cNvPr id="70" name="5-Point Star 69"/>
          <p:cNvSpPr/>
          <p:nvPr/>
        </p:nvSpPr>
        <p:spPr>
          <a:xfrm>
            <a:off x="7372810" y="5125090"/>
            <a:ext cx="121976" cy="134251"/>
          </a:xfrm>
          <a:prstGeom prst="star5">
            <a:avLst/>
          </a:prstGeom>
          <a:solidFill>
            <a:srgbClr val="D3EBED"/>
          </a:solidFill>
          <a:ln>
            <a:solidFill>
              <a:srgbClr val="49AAB1"/>
            </a:solidFill>
          </a:ln>
          <a:effectLst>
            <a:outerShdw blurRad="76200" dist="12700" dir="2700000" sy="-23000" kx="-800400" algn="bl" rotWithShape="0">
              <a:prstClr val="black">
                <a:alpha val="2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CA" b="1">
              <a:ln w="22225">
                <a:solidFill>
                  <a:schemeClr val="accent2"/>
                </a:solidFill>
                <a:prstDash val="solid"/>
              </a:ln>
              <a:solidFill>
                <a:schemeClr val="accent2">
                  <a:lumMod val="40000"/>
                  <a:lumOff val="60000"/>
                </a:schemeClr>
              </a:solidFill>
            </a:endParaRPr>
          </a:p>
        </p:txBody>
      </p:sp>
      <p:sp>
        <p:nvSpPr>
          <p:cNvPr id="63" name="Rectangle 62"/>
          <p:cNvSpPr/>
          <p:nvPr/>
        </p:nvSpPr>
        <p:spPr>
          <a:xfrm flipV="1">
            <a:off x="430678" y="1098255"/>
            <a:ext cx="10441335" cy="45719"/>
          </a:xfrm>
          <a:prstGeom prst="rect">
            <a:avLst/>
          </a:prstGeom>
          <a:gradFill flip="none" rotWithShape="1">
            <a:gsLst>
              <a:gs pos="0">
                <a:srgbClr val="52B0B8"/>
              </a:gs>
              <a:gs pos="73000">
                <a:srgbClr val="F3FAFB"/>
              </a:gs>
              <a:gs pos="38000">
                <a:srgbClr val="52B0B8">
                  <a:tint val="44500"/>
                  <a:satMod val="160000"/>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73" name="TextBox 72"/>
          <p:cNvSpPr txBox="1"/>
          <p:nvPr/>
        </p:nvSpPr>
        <p:spPr>
          <a:xfrm>
            <a:off x="2718597" y="3951836"/>
            <a:ext cx="902811" cy="215444"/>
          </a:xfrm>
          <a:prstGeom prst="rect">
            <a:avLst/>
          </a:prstGeom>
          <a:noFill/>
        </p:spPr>
        <p:txBody>
          <a:bodyPr wrap="none" rtlCol="0">
            <a:spAutoFit/>
          </a:bodyPr>
          <a:lstStyle/>
          <a:p>
            <a:r>
              <a:rPr lang="en-CA" sz="800" b="1" dirty="0">
                <a:latin typeface="Century Gothic" panose="020B0502020202020204" pitchFamily="34" charset="0"/>
              </a:rPr>
              <a:t>Prince George</a:t>
            </a:r>
          </a:p>
        </p:txBody>
      </p:sp>
      <p:sp>
        <p:nvSpPr>
          <p:cNvPr id="80" name="Rectangle 79"/>
          <p:cNvSpPr/>
          <p:nvPr/>
        </p:nvSpPr>
        <p:spPr>
          <a:xfrm>
            <a:off x="2812556" y="4642966"/>
            <a:ext cx="61176" cy="65982"/>
          </a:xfrm>
          <a:prstGeom prst="rect">
            <a:avLst/>
          </a:prstGeom>
          <a:solidFill>
            <a:srgbClr val="8CCBD0"/>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1" name="Rectangle 80"/>
          <p:cNvSpPr/>
          <p:nvPr/>
        </p:nvSpPr>
        <p:spPr>
          <a:xfrm>
            <a:off x="3028655" y="4534604"/>
            <a:ext cx="61176" cy="65982"/>
          </a:xfrm>
          <a:prstGeom prst="rect">
            <a:avLst/>
          </a:prstGeom>
          <a:solidFill>
            <a:srgbClr val="8CCBD0"/>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3" name="Rectangle 82"/>
          <p:cNvSpPr/>
          <p:nvPr/>
        </p:nvSpPr>
        <p:spPr>
          <a:xfrm>
            <a:off x="3881637" y="4855273"/>
            <a:ext cx="61176" cy="65982"/>
          </a:xfrm>
          <a:prstGeom prst="rect">
            <a:avLst/>
          </a:prstGeom>
          <a:solidFill>
            <a:srgbClr val="8CCBD0"/>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4" name="5-Point Star 83"/>
          <p:cNvSpPr/>
          <p:nvPr/>
        </p:nvSpPr>
        <p:spPr>
          <a:xfrm>
            <a:off x="2916366" y="4524229"/>
            <a:ext cx="121976" cy="134251"/>
          </a:xfrm>
          <a:prstGeom prst="star5">
            <a:avLst/>
          </a:prstGeom>
          <a:solidFill>
            <a:srgbClr val="D3EBED"/>
          </a:solidFill>
          <a:ln>
            <a:solidFill>
              <a:srgbClr val="49AAB1"/>
            </a:solidFill>
          </a:ln>
          <a:effectLst>
            <a:outerShdw blurRad="76200" dist="12700" dir="2700000" sy="-23000" kx="-800400" algn="bl" rotWithShape="0">
              <a:prstClr val="black">
                <a:alpha val="2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CA" b="1">
              <a:ln w="22225">
                <a:solidFill>
                  <a:schemeClr val="accent2"/>
                </a:solidFill>
                <a:prstDash val="solid"/>
              </a:ln>
              <a:solidFill>
                <a:schemeClr val="accent2">
                  <a:lumMod val="40000"/>
                  <a:lumOff val="60000"/>
                </a:schemeClr>
              </a:solidFill>
            </a:endParaRPr>
          </a:p>
        </p:txBody>
      </p:sp>
      <p:sp>
        <p:nvSpPr>
          <p:cNvPr id="85" name="5-Point Star 84"/>
          <p:cNvSpPr/>
          <p:nvPr/>
        </p:nvSpPr>
        <p:spPr>
          <a:xfrm>
            <a:off x="3163555" y="4115693"/>
            <a:ext cx="121976" cy="134251"/>
          </a:xfrm>
          <a:prstGeom prst="star5">
            <a:avLst/>
          </a:prstGeom>
          <a:solidFill>
            <a:srgbClr val="D3EBED"/>
          </a:solidFill>
          <a:ln>
            <a:solidFill>
              <a:srgbClr val="49AAB1"/>
            </a:solidFill>
          </a:ln>
          <a:effectLst>
            <a:outerShdw blurRad="76200" dist="12700" dir="2700000" sy="-23000" kx="-800400" algn="bl" rotWithShape="0">
              <a:prstClr val="black">
                <a:alpha val="2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CA" b="1">
              <a:ln w="22225">
                <a:solidFill>
                  <a:schemeClr val="accent2"/>
                </a:solidFill>
                <a:prstDash val="solid"/>
              </a:ln>
              <a:solidFill>
                <a:schemeClr val="accent2">
                  <a:lumMod val="40000"/>
                  <a:lumOff val="60000"/>
                </a:schemeClr>
              </a:solidFill>
            </a:endParaRPr>
          </a:p>
        </p:txBody>
      </p:sp>
      <p:sp>
        <p:nvSpPr>
          <p:cNvPr id="86" name="5-Point Star 85"/>
          <p:cNvSpPr/>
          <p:nvPr/>
        </p:nvSpPr>
        <p:spPr>
          <a:xfrm>
            <a:off x="3769915" y="4702488"/>
            <a:ext cx="121976" cy="134251"/>
          </a:xfrm>
          <a:prstGeom prst="star5">
            <a:avLst/>
          </a:prstGeom>
          <a:solidFill>
            <a:srgbClr val="D3EBED"/>
          </a:solidFill>
          <a:ln>
            <a:solidFill>
              <a:srgbClr val="49AAB1"/>
            </a:solidFill>
          </a:ln>
          <a:effectLst>
            <a:outerShdw blurRad="76200" dist="12700" dir="2700000" sy="-23000" kx="-800400" algn="bl" rotWithShape="0">
              <a:prstClr val="black">
                <a:alpha val="2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CA" b="1">
              <a:ln w="22225">
                <a:solidFill>
                  <a:schemeClr val="accent2"/>
                </a:solidFill>
                <a:prstDash val="solid"/>
              </a:ln>
              <a:solidFill>
                <a:schemeClr val="accent2">
                  <a:lumMod val="40000"/>
                  <a:lumOff val="60000"/>
                </a:schemeClr>
              </a:solidFill>
            </a:endParaRPr>
          </a:p>
        </p:txBody>
      </p:sp>
      <p:sp>
        <p:nvSpPr>
          <p:cNvPr id="87" name="5-Point Star 86"/>
          <p:cNvSpPr/>
          <p:nvPr/>
        </p:nvSpPr>
        <p:spPr>
          <a:xfrm>
            <a:off x="3814904" y="4401750"/>
            <a:ext cx="121976" cy="134251"/>
          </a:xfrm>
          <a:prstGeom prst="star5">
            <a:avLst/>
          </a:prstGeom>
          <a:solidFill>
            <a:srgbClr val="D3EBED"/>
          </a:solidFill>
          <a:ln>
            <a:solidFill>
              <a:srgbClr val="49AAB1"/>
            </a:solidFill>
          </a:ln>
          <a:effectLst>
            <a:outerShdw blurRad="76200" dist="12700" dir="2700000" sy="-23000" kx="-800400" algn="bl" rotWithShape="0">
              <a:prstClr val="black">
                <a:alpha val="2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CA" b="1">
              <a:ln w="22225">
                <a:solidFill>
                  <a:schemeClr val="accent2"/>
                </a:solidFill>
                <a:prstDash val="solid"/>
              </a:ln>
              <a:solidFill>
                <a:schemeClr val="accent2">
                  <a:lumMod val="40000"/>
                  <a:lumOff val="60000"/>
                </a:schemeClr>
              </a:solidFill>
            </a:endParaRPr>
          </a:p>
        </p:txBody>
      </p:sp>
      <p:sp>
        <p:nvSpPr>
          <p:cNvPr id="88" name="5-Point Star 87"/>
          <p:cNvSpPr/>
          <p:nvPr/>
        </p:nvSpPr>
        <p:spPr>
          <a:xfrm>
            <a:off x="4470438" y="4568237"/>
            <a:ext cx="121976" cy="134251"/>
          </a:xfrm>
          <a:prstGeom prst="star5">
            <a:avLst/>
          </a:prstGeom>
          <a:solidFill>
            <a:srgbClr val="D3EBED"/>
          </a:solidFill>
          <a:ln>
            <a:solidFill>
              <a:srgbClr val="49AAB1"/>
            </a:solidFill>
          </a:ln>
          <a:effectLst>
            <a:outerShdw blurRad="76200" dist="12700" dir="2700000" sy="-23000" kx="-800400" algn="bl" rotWithShape="0">
              <a:prstClr val="black">
                <a:alpha val="2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CA" b="1">
              <a:ln w="22225">
                <a:solidFill>
                  <a:schemeClr val="accent2"/>
                </a:solidFill>
                <a:prstDash val="solid"/>
              </a:ln>
              <a:solidFill>
                <a:schemeClr val="accent2">
                  <a:lumMod val="40000"/>
                  <a:lumOff val="60000"/>
                </a:schemeClr>
              </a:solidFill>
            </a:endParaRPr>
          </a:p>
        </p:txBody>
      </p:sp>
      <p:sp>
        <p:nvSpPr>
          <p:cNvPr id="89" name="5-Point Star 88"/>
          <p:cNvSpPr/>
          <p:nvPr/>
        </p:nvSpPr>
        <p:spPr>
          <a:xfrm>
            <a:off x="5202594" y="4922918"/>
            <a:ext cx="121976" cy="134251"/>
          </a:xfrm>
          <a:prstGeom prst="star5">
            <a:avLst/>
          </a:prstGeom>
          <a:solidFill>
            <a:srgbClr val="D3EBED"/>
          </a:solidFill>
          <a:ln>
            <a:solidFill>
              <a:srgbClr val="49AAB1"/>
            </a:solidFill>
          </a:ln>
          <a:effectLst>
            <a:outerShdw blurRad="76200" dist="12700" dir="2700000" sy="-23000" kx="-800400" algn="bl" rotWithShape="0">
              <a:prstClr val="black">
                <a:alpha val="2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CA" b="1">
              <a:ln w="22225">
                <a:solidFill>
                  <a:schemeClr val="accent2"/>
                </a:solidFill>
                <a:prstDash val="solid"/>
              </a:ln>
              <a:solidFill>
                <a:schemeClr val="accent2">
                  <a:lumMod val="40000"/>
                  <a:lumOff val="60000"/>
                </a:schemeClr>
              </a:solidFill>
            </a:endParaRPr>
          </a:p>
        </p:txBody>
      </p:sp>
      <p:sp>
        <p:nvSpPr>
          <p:cNvPr id="90" name="Rectangle 89"/>
          <p:cNvSpPr/>
          <p:nvPr/>
        </p:nvSpPr>
        <p:spPr>
          <a:xfrm>
            <a:off x="4278865" y="3409590"/>
            <a:ext cx="61176" cy="65982"/>
          </a:xfrm>
          <a:prstGeom prst="rect">
            <a:avLst/>
          </a:prstGeom>
          <a:solidFill>
            <a:srgbClr val="8CCBD0"/>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1" name="Rectangle 90"/>
          <p:cNvSpPr/>
          <p:nvPr/>
        </p:nvSpPr>
        <p:spPr>
          <a:xfrm>
            <a:off x="453802" y="3497909"/>
            <a:ext cx="122266" cy="131228"/>
          </a:xfrm>
          <a:prstGeom prst="rect">
            <a:avLst/>
          </a:prstGeom>
          <a:solidFill>
            <a:srgbClr val="8CCBD0"/>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2" name="5-Point Star 91"/>
          <p:cNvSpPr/>
          <p:nvPr/>
        </p:nvSpPr>
        <p:spPr>
          <a:xfrm>
            <a:off x="6806669" y="5107860"/>
            <a:ext cx="121976" cy="134251"/>
          </a:xfrm>
          <a:prstGeom prst="star5">
            <a:avLst/>
          </a:prstGeom>
          <a:solidFill>
            <a:srgbClr val="D3EBED"/>
          </a:solidFill>
          <a:ln>
            <a:solidFill>
              <a:srgbClr val="49AAB1"/>
            </a:solidFill>
          </a:ln>
          <a:effectLst>
            <a:outerShdw blurRad="76200" dist="12700" dir="2700000" sy="-23000" kx="-800400" algn="bl" rotWithShape="0">
              <a:prstClr val="black">
                <a:alpha val="2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CA" b="1">
              <a:ln w="22225">
                <a:solidFill>
                  <a:schemeClr val="accent2"/>
                </a:solidFill>
                <a:prstDash val="solid"/>
              </a:ln>
              <a:solidFill>
                <a:schemeClr val="accent2">
                  <a:lumMod val="40000"/>
                  <a:lumOff val="60000"/>
                </a:schemeClr>
              </a:solidFill>
            </a:endParaRPr>
          </a:p>
        </p:txBody>
      </p:sp>
      <p:sp>
        <p:nvSpPr>
          <p:cNvPr id="93" name="Rectangle 92"/>
          <p:cNvSpPr/>
          <p:nvPr/>
        </p:nvSpPr>
        <p:spPr>
          <a:xfrm>
            <a:off x="6730537" y="5665141"/>
            <a:ext cx="61176" cy="65982"/>
          </a:xfrm>
          <a:prstGeom prst="rect">
            <a:avLst/>
          </a:prstGeom>
          <a:solidFill>
            <a:srgbClr val="8CCBD0"/>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4" name="Rectangle 93"/>
          <p:cNvSpPr/>
          <p:nvPr/>
        </p:nvSpPr>
        <p:spPr>
          <a:xfrm>
            <a:off x="7093576" y="5421850"/>
            <a:ext cx="61176" cy="65982"/>
          </a:xfrm>
          <a:prstGeom prst="rect">
            <a:avLst/>
          </a:prstGeom>
          <a:solidFill>
            <a:srgbClr val="8CCBD0"/>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5" name="Rectangle 94"/>
          <p:cNvSpPr/>
          <p:nvPr/>
        </p:nvSpPr>
        <p:spPr>
          <a:xfrm>
            <a:off x="7084492" y="5327228"/>
            <a:ext cx="61176" cy="65982"/>
          </a:xfrm>
          <a:prstGeom prst="rect">
            <a:avLst/>
          </a:prstGeom>
          <a:solidFill>
            <a:srgbClr val="8CCBD0"/>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5-Point Star 67"/>
          <p:cNvSpPr/>
          <p:nvPr/>
        </p:nvSpPr>
        <p:spPr>
          <a:xfrm>
            <a:off x="6991088" y="5358259"/>
            <a:ext cx="121976" cy="134251"/>
          </a:xfrm>
          <a:prstGeom prst="star5">
            <a:avLst/>
          </a:prstGeom>
          <a:solidFill>
            <a:srgbClr val="D3EBED"/>
          </a:solidFill>
          <a:ln>
            <a:solidFill>
              <a:srgbClr val="49AAB1"/>
            </a:solidFill>
          </a:ln>
          <a:effectLst>
            <a:outerShdw blurRad="76200" dist="12700" dir="2700000" sy="-23000" kx="-800400" algn="bl" rotWithShape="0">
              <a:prstClr val="black">
                <a:alpha val="2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CA" b="1">
              <a:ln w="22225">
                <a:solidFill>
                  <a:schemeClr val="accent2"/>
                </a:solidFill>
                <a:prstDash val="solid"/>
              </a:ln>
              <a:solidFill>
                <a:schemeClr val="accent2">
                  <a:lumMod val="40000"/>
                  <a:lumOff val="60000"/>
                </a:schemeClr>
              </a:solidFill>
            </a:endParaRPr>
          </a:p>
        </p:txBody>
      </p:sp>
      <p:sp>
        <p:nvSpPr>
          <p:cNvPr id="67" name="5-Point Star 66"/>
          <p:cNvSpPr/>
          <p:nvPr/>
        </p:nvSpPr>
        <p:spPr>
          <a:xfrm>
            <a:off x="7124164" y="5321320"/>
            <a:ext cx="121976" cy="134251"/>
          </a:xfrm>
          <a:prstGeom prst="star5">
            <a:avLst/>
          </a:prstGeom>
          <a:solidFill>
            <a:srgbClr val="D3EBED"/>
          </a:solidFill>
          <a:ln>
            <a:solidFill>
              <a:srgbClr val="49AAB1"/>
            </a:solidFill>
          </a:ln>
          <a:effectLst>
            <a:outerShdw blurRad="76200" dist="12700" dir="2700000" sy="-23000" kx="-800400" algn="bl" rotWithShape="0">
              <a:prstClr val="black">
                <a:alpha val="2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CA" b="1">
              <a:ln w="22225">
                <a:solidFill>
                  <a:schemeClr val="accent2"/>
                </a:solidFill>
                <a:prstDash val="solid"/>
              </a:ln>
              <a:solidFill>
                <a:schemeClr val="accent2">
                  <a:lumMod val="40000"/>
                  <a:lumOff val="60000"/>
                </a:schemeClr>
              </a:solidFill>
            </a:endParaRPr>
          </a:p>
        </p:txBody>
      </p:sp>
      <p:sp>
        <p:nvSpPr>
          <p:cNvPr id="96" name="Rectangle 95"/>
          <p:cNvSpPr/>
          <p:nvPr/>
        </p:nvSpPr>
        <p:spPr>
          <a:xfrm>
            <a:off x="7530786" y="4974150"/>
            <a:ext cx="61176" cy="65982"/>
          </a:xfrm>
          <a:prstGeom prst="rect">
            <a:avLst/>
          </a:prstGeom>
          <a:solidFill>
            <a:srgbClr val="8CCBD0"/>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7" name="Rectangle 96"/>
          <p:cNvSpPr/>
          <p:nvPr/>
        </p:nvSpPr>
        <p:spPr>
          <a:xfrm>
            <a:off x="7556826" y="5049510"/>
            <a:ext cx="61176" cy="65982"/>
          </a:xfrm>
          <a:prstGeom prst="rect">
            <a:avLst/>
          </a:prstGeom>
          <a:solidFill>
            <a:srgbClr val="8CCBD0"/>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8" name="Rectangle 97"/>
          <p:cNvSpPr/>
          <p:nvPr/>
        </p:nvSpPr>
        <p:spPr>
          <a:xfrm>
            <a:off x="7603886" y="4929378"/>
            <a:ext cx="61176" cy="65982"/>
          </a:xfrm>
          <a:prstGeom prst="rect">
            <a:avLst/>
          </a:prstGeom>
          <a:solidFill>
            <a:srgbClr val="8CCBD0"/>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9" name="Rectangle 98"/>
          <p:cNvSpPr/>
          <p:nvPr/>
        </p:nvSpPr>
        <p:spPr>
          <a:xfrm>
            <a:off x="7655801" y="5026675"/>
            <a:ext cx="61176" cy="65982"/>
          </a:xfrm>
          <a:prstGeom prst="rect">
            <a:avLst/>
          </a:prstGeom>
          <a:solidFill>
            <a:srgbClr val="8CCBD0"/>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 name="5-Point Star 70"/>
          <p:cNvSpPr/>
          <p:nvPr/>
        </p:nvSpPr>
        <p:spPr>
          <a:xfrm>
            <a:off x="7440365" y="4989139"/>
            <a:ext cx="121976" cy="134251"/>
          </a:xfrm>
          <a:prstGeom prst="star5">
            <a:avLst/>
          </a:prstGeom>
          <a:solidFill>
            <a:srgbClr val="D3EBED"/>
          </a:solidFill>
          <a:ln>
            <a:solidFill>
              <a:srgbClr val="49AAB1"/>
            </a:solidFill>
          </a:ln>
          <a:effectLst>
            <a:outerShdw blurRad="76200" dist="12700" dir="2700000" sy="-23000" kx="-800400" algn="bl" rotWithShape="0">
              <a:prstClr val="black">
                <a:alpha val="2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CA" b="1">
              <a:ln w="22225">
                <a:solidFill>
                  <a:schemeClr val="accent2"/>
                </a:solidFill>
                <a:prstDash val="solid"/>
              </a:ln>
              <a:solidFill>
                <a:schemeClr val="accent2">
                  <a:lumMod val="40000"/>
                  <a:lumOff val="60000"/>
                </a:schemeClr>
              </a:solidFill>
            </a:endParaRPr>
          </a:p>
        </p:txBody>
      </p:sp>
      <p:sp>
        <p:nvSpPr>
          <p:cNvPr id="100" name="5-Point Star 99"/>
          <p:cNvSpPr/>
          <p:nvPr/>
        </p:nvSpPr>
        <p:spPr>
          <a:xfrm>
            <a:off x="8136976" y="4834066"/>
            <a:ext cx="121976" cy="134251"/>
          </a:xfrm>
          <a:prstGeom prst="star5">
            <a:avLst/>
          </a:prstGeom>
          <a:solidFill>
            <a:srgbClr val="D3EBED"/>
          </a:solidFill>
          <a:ln>
            <a:solidFill>
              <a:srgbClr val="49AAB1"/>
            </a:solidFill>
          </a:ln>
          <a:effectLst>
            <a:outerShdw blurRad="76200" dist="12700" dir="2700000" sy="-23000" kx="-800400" algn="bl" rotWithShape="0">
              <a:prstClr val="black">
                <a:alpha val="2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CA" b="1">
              <a:ln w="22225">
                <a:solidFill>
                  <a:schemeClr val="accent2"/>
                </a:solidFill>
                <a:prstDash val="solid"/>
              </a:ln>
              <a:solidFill>
                <a:schemeClr val="accent2">
                  <a:lumMod val="40000"/>
                  <a:lumOff val="60000"/>
                </a:schemeClr>
              </a:solidFill>
            </a:endParaRPr>
          </a:p>
        </p:txBody>
      </p:sp>
      <p:sp>
        <p:nvSpPr>
          <p:cNvPr id="101" name="Rectangle 100"/>
          <p:cNvSpPr/>
          <p:nvPr/>
        </p:nvSpPr>
        <p:spPr>
          <a:xfrm>
            <a:off x="8267133" y="4799023"/>
            <a:ext cx="61176" cy="65982"/>
          </a:xfrm>
          <a:prstGeom prst="rect">
            <a:avLst/>
          </a:prstGeom>
          <a:solidFill>
            <a:srgbClr val="8CCBD0"/>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2" name="5-Point Star 101"/>
          <p:cNvSpPr/>
          <p:nvPr/>
        </p:nvSpPr>
        <p:spPr>
          <a:xfrm>
            <a:off x="8388292" y="4877181"/>
            <a:ext cx="121976" cy="134251"/>
          </a:xfrm>
          <a:prstGeom prst="star5">
            <a:avLst/>
          </a:prstGeom>
          <a:solidFill>
            <a:srgbClr val="D3EBED"/>
          </a:solidFill>
          <a:ln>
            <a:solidFill>
              <a:srgbClr val="49AAB1"/>
            </a:solidFill>
          </a:ln>
          <a:effectLst>
            <a:outerShdw blurRad="76200" dist="12700" dir="2700000" sy="-23000" kx="-800400" algn="bl" rotWithShape="0">
              <a:prstClr val="black">
                <a:alpha val="2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CA" b="1">
              <a:ln w="22225">
                <a:solidFill>
                  <a:schemeClr val="accent2"/>
                </a:solidFill>
                <a:prstDash val="solid"/>
              </a:ln>
              <a:solidFill>
                <a:schemeClr val="accent2">
                  <a:lumMod val="40000"/>
                  <a:lumOff val="60000"/>
                </a:schemeClr>
              </a:solidFill>
            </a:endParaRPr>
          </a:p>
        </p:txBody>
      </p:sp>
      <p:sp>
        <p:nvSpPr>
          <p:cNvPr id="103" name="Rectangle 102"/>
          <p:cNvSpPr/>
          <p:nvPr/>
        </p:nvSpPr>
        <p:spPr>
          <a:xfrm>
            <a:off x="9143433" y="4188699"/>
            <a:ext cx="61176" cy="65982"/>
          </a:xfrm>
          <a:prstGeom prst="rect">
            <a:avLst/>
          </a:prstGeom>
          <a:solidFill>
            <a:srgbClr val="8CCBD0"/>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p:cNvSpPr txBox="1"/>
          <p:nvPr/>
        </p:nvSpPr>
        <p:spPr>
          <a:xfrm>
            <a:off x="8036417" y="1379612"/>
            <a:ext cx="3747752" cy="1938992"/>
          </a:xfrm>
          <a:prstGeom prst="rect">
            <a:avLst/>
          </a:prstGeom>
          <a:noFill/>
        </p:spPr>
        <p:txBody>
          <a:bodyPr wrap="square" rtlCol="0">
            <a:spAutoFit/>
          </a:bodyPr>
          <a:lstStyle/>
          <a:p>
            <a:pPr marL="342900" indent="-342900">
              <a:buFont typeface="Arial" panose="020B0604020202020204" pitchFamily="34" charset="0"/>
              <a:buChar char="•"/>
            </a:pPr>
            <a:r>
              <a:rPr lang="en-CA" sz="2400" dirty="0"/>
              <a:t>30 Research Data Centres across Canada</a:t>
            </a:r>
          </a:p>
          <a:p>
            <a:pPr marL="342900" indent="-342900">
              <a:buFont typeface="Arial" panose="020B0604020202020204" pitchFamily="34" charset="0"/>
              <a:buChar char="•"/>
            </a:pPr>
            <a:r>
              <a:rPr lang="en-CA" sz="2400" dirty="0"/>
              <a:t>Researchers at different RDCs can collaborate on joint projects</a:t>
            </a:r>
          </a:p>
        </p:txBody>
      </p:sp>
      <p:sp>
        <p:nvSpPr>
          <p:cNvPr id="65" name="Title 1"/>
          <p:cNvSpPr>
            <a:spLocks noGrp="1"/>
          </p:cNvSpPr>
          <p:nvPr>
            <p:ph type="title"/>
          </p:nvPr>
        </p:nvSpPr>
        <p:spPr>
          <a:xfrm>
            <a:off x="174931" y="946049"/>
            <a:ext cx="9735362" cy="1066800"/>
          </a:xfrm>
        </p:spPr>
        <p:txBody>
          <a:bodyPr/>
          <a:lstStyle/>
          <a:p>
            <a:r>
              <a:rPr lang="en-CA" dirty="0"/>
              <a:t>Access to linked data</a:t>
            </a:r>
          </a:p>
        </p:txBody>
      </p:sp>
    </p:spTree>
    <p:extLst>
      <p:ext uri="{BB962C8B-B14F-4D97-AF65-F5344CB8AC3E}">
        <p14:creationId xmlns:p14="http://schemas.microsoft.com/office/powerpoint/2010/main" val="384935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100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2000" fill="hold"/>
                                        <p:tgtEl>
                                          <p:spTgt spid="66"/>
                                        </p:tgtEl>
                                        <p:attrNameLst>
                                          <p:attrName>ppt_x</p:attrName>
                                        </p:attrNameLst>
                                      </p:cBhvr>
                                      <p:tavLst>
                                        <p:tav tm="0">
                                          <p:val>
                                            <p:strVal val="0-#ppt_w/2"/>
                                          </p:val>
                                        </p:tav>
                                        <p:tav tm="100000">
                                          <p:val>
                                            <p:strVal val="#ppt_x"/>
                                          </p:val>
                                        </p:tav>
                                      </p:tavLst>
                                    </p:anim>
                                    <p:anim calcmode="lin" valueType="num">
                                      <p:cBhvr additive="base">
                                        <p:cTn id="12" dur="2000" fill="hold"/>
                                        <p:tgtEl>
                                          <p:spTgt spid="66"/>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100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2000" fill="hold"/>
                                        <p:tgtEl>
                                          <p:spTgt spid="67"/>
                                        </p:tgtEl>
                                        <p:attrNameLst>
                                          <p:attrName>ppt_x</p:attrName>
                                        </p:attrNameLst>
                                      </p:cBhvr>
                                      <p:tavLst>
                                        <p:tav tm="0">
                                          <p:val>
                                            <p:strVal val="0-#ppt_w/2"/>
                                          </p:val>
                                        </p:tav>
                                        <p:tav tm="100000">
                                          <p:val>
                                            <p:strVal val="#ppt_x"/>
                                          </p:val>
                                        </p:tav>
                                      </p:tavLst>
                                    </p:anim>
                                    <p:anim calcmode="lin" valueType="num">
                                      <p:cBhvr additive="base">
                                        <p:cTn id="16" dur="2000" fill="hold"/>
                                        <p:tgtEl>
                                          <p:spTgt spid="67"/>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1000"/>
                                  </p:stCondLst>
                                  <p:childTnLst>
                                    <p:set>
                                      <p:cBhvr>
                                        <p:cTn id="18" dur="1" fill="hold">
                                          <p:stCondLst>
                                            <p:cond delay="0"/>
                                          </p:stCondLst>
                                        </p:cTn>
                                        <p:tgtEl>
                                          <p:spTgt spid="68"/>
                                        </p:tgtEl>
                                        <p:attrNameLst>
                                          <p:attrName>style.visibility</p:attrName>
                                        </p:attrNameLst>
                                      </p:cBhvr>
                                      <p:to>
                                        <p:strVal val="visible"/>
                                      </p:to>
                                    </p:set>
                                    <p:anim calcmode="lin" valueType="num">
                                      <p:cBhvr additive="base">
                                        <p:cTn id="19" dur="2000" fill="hold"/>
                                        <p:tgtEl>
                                          <p:spTgt spid="68"/>
                                        </p:tgtEl>
                                        <p:attrNameLst>
                                          <p:attrName>ppt_x</p:attrName>
                                        </p:attrNameLst>
                                      </p:cBhvr>
                                      <p:tavLst>
                                        <p:tav tm="0">
                                          <p:val>
                                            <p:strVal val="0-#ppt_w/2"/>
                                          </p:val>
                                        </p:tav>
                                        <p:tav tm="100000">
                                          <p:val>
                                            <p:strVal val="#ppt_x"/>
                                          </p:val>
                                        </p:tav>
                                      </p:tavLst>
                                    </p:anim>
                                    <p:anim calcmode="lin" valueType="num">
                                      <p:cBhvr additive="base">
                                        <p:cTn id="20" dur="2000" fill="hold"/>
                                        <p:tgtEl>
                                          <p:spTgt spid="68"/>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1000"/>
                                  </p:stCondLst>
                                  <p:childTnLst>
                                    <p:set>
                                      <p:cBhvr>
                                        <p:cTn id="22" dur="1" fill="hold">
                                          <p:stCondLst>
                                            <p:cond delay="0"/>
                                          </p:stCondLst>
                                        </p:cTn>
                                        <p:tgtEl>
                                          <p:spTgt spid="69"/>
                                        </p:tgtEl>
                                        <p:attrNameLst>
                                          <p:attrName>style.visibility</p:attrName>
                                        </p:attrNameLst>
                                      </p:cBhvr>
                                      <p:to>
                                        <p:strVal val="visible"/>
                                      </p:to>
                                    </p:set>
                                    <p:anim calcmode="lin" valueType="num">
                                      <p:cBhvr additive="base">
                                        <p:cTn id="23" dur="2000" fill="hold"/>
                                        <p:tgtEl>
                                          <p:spTgt spid="69"/>
                                        </p:tgtEl>
                                        <p:attrNameLst>
                                          <p:attrName>ppt_x</p:attrName>
                                        </p:attrNameLst>
                                      </p:cBhvr>
                                      <p:tavLst>
                                        <p:tav tm="0">
                                          <p:val>
                                            <p:strVal val="0-#ppt_w/2"/>
                                          </p:val>
                                        </p:tav>
                                        <p:tav tm="100000">
                                          <p:val>
                                            <p:strVal val="#ppt_x"/>
                                          </p:val>
                                        </p:tav>
                                      </p:tavLst>
                                    </p:anim>
                                    <p:anim calcmode="lin" valueType="num">
                                      <p:cBhvr additive="base">
                                        <p:cTn id="24" dur="2000" fill="hold"/>
                                        <p:tgtEl>
                                          <p:spTgt spid="69"/>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1000"/>
                                  </p:stCondLst>
                                  <p:childTnLst>
                                    <p:set>
                                      <p:cBhvr>
                                        <p:cTn id="26" dur="1" fill="hold">
                                          <p:stCondLst>
                                            <p:cond delay="0"/>
                                          </p:stCondLst>
                                        </p:cTn>
                                        <p:tgtEl>
                                          <p:spTgt spid="70"/>
                                        </p:tgtEl>
                                        <p:attrNameLst>
                                          <p:attrName>style.visibility</p:attrName>
                                        </p:attrNameLst>
                                      </p:cBhvr>
                                      <p:to>
                                        <p:strVal val="visible"/>
                                      </p:to>
                                    </p:set>
                                    <p:anim calcmode="lin" valueType="num">
                                      <p:cBhvr additive="base">
                                        <p:cTn id="27" dur="2000" fill="hold"/>
                                        <p:tgtEl>
                                          <p:spTgt spid="70"/>
                                        </p:tgtEl>
                                        <p:attrNameLst>
                                          <p:attrName>ppt_x</p:attrName>
                                        </p:attrNameLst>
                                      </p:cBhvr>
                                      <p:tavLst>
                                        <p:tav tm="0">
                                          <p:val>
                                            <p:strVal val="0-#ppt_w/2"/>
                                          </p:val>
                                        </p:tav>
                                        <p:tav tm="100000">
                                          <p:val>
                                            <p:strVal val="#ppt_x"/>
                                          </p:val>
                                        </p:tav>
                                      </p:tavLst>
                                    </p:anim>
                                    <p:anim calcmode="lin" valueType="num">
                                      <p:cBhvr additive="base">
                                        <p:cTn id="28" dur="2000" fill="hold"/>
                                        <p:tgtEl>
                                          <p:spTgt spid="70"/>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1000"/>
                                  </p:stCondLst>
                                  <p:childTnLst>
                                    <p:set>
                                      <p:cBhvr>
                                        <p:cTn id="30" dur="1" fill="hold">
                                          <p:stCondLst>
                                            <p:cond delay="0"/>
                                          </p:stCondLst>
                                        </p:cTn>
                                        <p:tgtEl>
                                          <p:spTgt spid="71"/>
                                        </p:tgtEl>
                                        <p:attrNameLst>
                                          <p:attrName>style.visibility</p:attrName>
                                        </p:attrNameLst>
                                      </p:cBhvr>
                                      <p:to>
                                        <p:strVal val="visible"/>
                                      </p:to>
                                    </p:set>
                                    <p:anim calcmode="lin" valueType="num">
                                      <p:cBhvr additive="base">
                                        <p:cTn id="31" dur="2000" fill="hold"/>
                                        <p:tgtEl>
                                          <p:spTgt spid="71"/>
                                        </p:tgtEl>
                                        <p:attrNameLst>
                                          <p:attrName>ppt_x</p:attrName>
                                        </p:attrNameLst>
                                      </p:cBhvr>
                                      <p:tavLst>
                                        <p:tav tm="0">
                                          <p:val>
                                            <p:strVal val="0-#ppt_w/2"/>
                                          </p:val>
                                        </p:tav>
                                        <p:tav tm="100000">
                                          <p:val>
                                            <p:strVal val="#ppt_x"/>
                                          </p:val>
                                        </p:tav>
                                      </p:tavLst>
                                    </p:anim>
                                    <p:anim calcmode="lin" valueType="num">
                                      <p:cBhvr additive="base">
                                        <p:cTn id="32" dur="2000" fill="hold"/>
                                        <p:tgtEl>
                                          <p:spTgt spid="71"/>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stCondLst>
                                    <p:cond delay="100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2000" fill="hold"/>
                                        <p:tgtEl>
                                          <p:spTgt spid="80"/>
                                        </p:tgtEl>
                                        <p:attrNameLst>
                                          <p:attrName>ppt_x</p:attrName>
                                        </p:attrNameLst>
                                      </p:cBhvr>
                                      <p:tavLst>
                                        <p:tav tm="0">
                                          <p:val>
                                            <p:strVal val="0-#ppt_w/2"/>
                                          </p:val>
                                        </p:tav>
                                        <p:tav tm="100000">
                                          <p:val>
                                            <p:strVal val="#ppt_x"/>
                                          </p:val>
                                        </p:tav>
                                      </p:tavLst>
                                    </p:anim>
                                    <p:anim calcmode="lin" valueType="num">
                                      <p:cBhvr additive="base">
                                        <p:cTn id="36" dur="20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1000"/>
                                  </p:stCondLst>
                                  <p:childTnLst>
                                    <p:set>
                                      <p:cBhvr>
                                        <p:cTn id="38" dur="1" fill="hold">
                                          <p:stCondLst>
                                            <p:cond delay="0"/>
                                          </p:stCondLst>
                                        </p:cTn>
                                        <p:tgtEl>
                                          <p:spTgt spid="81"/>
                                        </p:tgtEl>
                                        <p:attrNameLst>
                                          <p:attrName>style.visibility</p:attrName>
                                        </p:attrNameLst>
                                      </p:cBhvr>
                                      <p:to>
                                        <p:strVal val="visible"/>
                                      </p:to>
                                    </p:set>
                                    <p:anim calcmode="lin" valueType="num">
                                      <p:cBhvr additive="base">
                                        <p:cTn id="39" dur="2000" fill="hold"/>
                                        <p:tgtEl>
                                          <p:spTgt spid="81"/>
                                        </p:tgtEl>
                                        <p:attrNameLst>
                                          <p:attrName>ppt_x</p:attrName>
                                        </p:attrNameLst>
                                      </p:cBhvr>
                                      <p:tavLst>
                                        <p:tav tm="0">
                                          <p:val>
                                            <p:strVal val="0-#ppt_w/2"/>
                                          </p:val>
                                        </p:tav>
                                        <p:tav tm="100000">
                                          <p:val>
                                            <p:strVal val="#ppt_x"/>
                                          </p:val>
                                        </p:tav>
                                      </p:tavLst>
                                    </p:anim>
                                    <p:anim calcmode="lin" valueType="num">
                                      <p:cBhvr additive="base">
                                        <p:cTn id="40" dur="2000" fill="hold"/>
                                        <p:tgtEl>
                                          <p:spTgt spid="81"/>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stCondLst>
                                    <p:cond delay="1000"/>
                                  </p:stCondLst>
                                  <p:childTnLst>
                                    <p:set>
                                      <p:cBhvr>
                                        <p:cTn id="42" dur="1" fill="hold">
                                          <p:stCondLst>
                                            <p:cond delay="0"/>
                                          </p:stCondLst>
                                        </p:cTn>
                                        <p:tgtEl>
                                          <p:spTgt spid="83"/>
                                        </p:tgtEl>
                                        <p:attrNameLst>
                                          <p:attrName>style.visibility</p:attrName>
                                        </p:attrNameLst>
                                      </p:cBhvr>
                                      <p:to>
                                        <p:strVal val="visible"/>
                                      </p:to>
                                    </p:set>
                                    <p:anim calcmode="lin" valueType="num">
                                      <p:cBhvr additive="base">
                                        <p:cTn id="43" dur="2000" fill="hold"/>
                                        <p:tgtEl>
                                          <p:spTgt spid="83"/>
                                        </p:tgtEl>
                                        <p:attrNameLst>
                                          <p:attrName>ppt_x</p:attrName>
                                        </p:attrNameLst>
                                      </p:cBhvr>
                                      <p:tavLst>
                                        <p:tav tm="0">
                                          <p:val>
                                            <p:strVal val="0-#ppt_w/2"/>
                                          </p:val>
                                        </p:tav>
                                        <p:tav tm="100000">
                                          <p:val>
                                            <p:strVal val="#ppt_x"/>
                                          </p:val>
                                        </p:tav>
                                      </p:tavLst>
                                    </p:anim>
                                    <p:anim calcmode="lin" valueType="num">
                                      <p:cBhvr additive="base">
                                        <p:cTn id="44" dur="2000" fill="hold"/>
                                        <p:tgtEl>
                                          <p:spTgt spid="83"/>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stCondLst>
                                    <p:cond delay="1000"/>
                                  </p:stCondLst>
                                  <p:childTnLst>
                                    <p:set>
                                      <p:cBhvr>
                                        <p:cTn id="46" dur="1" fill="hold">
                                          <p:stCondLst>
                                            <p:cond delay="0"/>
                                          </p:stCondLst>
                                        </p:cTn>
                                        <p:tgtEl>
                                          <p:spTgt spid="84"/>
                                        </p:tgtEl>
                                        <p:attrNameLst>
                                          <p:attrName>style.visibility</p:attrName>
                                        </p:attrNameLst>
                                      </p:cBhvr>
                                      <p:to>
                                        <p:strVal val="visible"/>
                                      </p:to>
                                    </p:set>
                                    <p:anim calcmode="lin" valueType="num">
                                      <p:cBhvr additive="base">
                                        <p:cTn id="47" dur="2000" fill="hold"/>
                                        <p:tgtEl>
                                          <p:spTgt spid="84"/>
                                        </p:tgtEl>
                                        <p:attrNameLst>
                                          <p:attrName>ppt_x</p:attrName>
                                        </p:attrNameLst>
                                      </p:cBhvr>
                                      <p:tavLst>
                                        <p:tav tm="0">
                                          <p:val>
                                            <p:strVal val="0-#ppt_w/2"/>
                                          </p:val>
                                        </p:tav>
                                        <p:tav tm="100000">
                                          <p:val>
                                            <p:strVal val="#ppt_x"/>
                                          </p:val>
                                        </p:tav>
                                      </p:tavLst>
                                    </p:anim>
                                    <p:anim calcmode="lin" valueType="num">
                                      <p:cBhvr additive="base">
                                        <p:cTn id="48" dur="2000" fill="hold"/>
                                        <p:tgtEl>
                                          <p:spTgt spid="84"/>
                                        </p:tgtEl>
                                        <p:attrNameLst>
                                          <p:attrName>ppt_y</p:attrName>
                                        </p:attrNameLst>
                                      </p:cBhvr>
                                      <p:tavLst>
                                        <p:tav tm="0">
                                          <p:val>
                                            <p:strVal val="0-#ppt_h/2"/>
                                          </p:val>
                                        </p:tav>
                                        <p:tav tm="100000">
                                          <p:val>
                                            <p:strVal val="#ppt_y"/>
                                          </p:val>
                                        </p:tav>
                                      </p:tavLst>
                                    </p:anim>
                                  </p:childTnLst>
                                </p:cTn>
                              </p:par>
                              <p:par>
                                <p:cTn id="49" presetID="2" presetClass="entr" presetSubtype="9" fill="hold" grpId="0" nodeType="withEffect">
                                  <p:stCondLst>
                                    <p:cond delay="1000"/>
                                  </p:stCondLst>
                                  <p:childTnLst>
                                    <p:set>
                                      <p:cBhvr>
                                        <p:cTn id="50" dur="1" fill="hold">
                                          <p:stCondLst>
                                            <p:cond delay="0"/>
                                          </p:stCondLst>
                                        </p:cTn>
                                        <p:tgtEl>
                                          <p:spTgt spid="85"/>
                                        </p:tgtEl>
                                        <p:attrNameLst>
                                          <p:attrName>style.visibility</p:attrName>
                                        </p:attrNameLst>
                                      </p:cBhvr>
                                      <p:to>
                                        <p:strVal val="visible"/>
                                      </p:to>
                                    </p:set>
                                    <p:anim calcmode="lin" valueType="num">
                                      <p:cBhvr additive="base">
                                        <p:cTn id="51" dur="2000" fill="hold"/>
                                        <p:tgtEl>
                                          <p:spTgt spid="85"/>
                                        </p:tgtEl>
                                        <p:attrNameLst>
                                          <p:attrName>ppt_x</p:attrName>
                                        </p:attrNameLst>
                                      </p:cBhvr>
                                      <p:tavLst>
                                        <p:tav tm="0">
                                          <p:val>
                                            <p:strVal val="0-#ppt_w/2"/>
                                          </p:val>
                                        </p:tav>
                                        <p:tav tm="100000">
                                          <p:val>
                                            <p:strVal val="#ppt_x"/>
                                          </p:val>
                                        </p:tav>
                                      </p:tavLst>
                                    </p:anim>
                                    <p:anim calcmode="lin" valueType="num">
                                      <p:cBhvr additive="base">
                                        <p:cTn id="52" dur="2000" fill="hold"/>
                                        <p:tgtEl>
                                          <p:spTgt spid="85"/>
                                        </p:tgtEl>
                                        <p:attrNameLst>
                                          <p:attrName>ppt_y</p:attrName>
                                        </p:attrNameLst>
                                      </p:cBhvr>
                                      <p:tavLst>
                                        <p:tav tm="0">
                                          <p:val>
                                            <p:strVal val="0-#ppt_h/2"/>
                                          </p:val>
                                        </p:tav>
                                        <p:tav tm="100000">
                                          <p:val>
                                            <p:strVal val="#ppt_y"/>
                                          </p:val>
                                        </p:tav>
                                      </p:tavLst>
                                    </p:anim>
                                  </p:childTnLst>
                                </p:cTn>
                              </p:par>
                              <p:par>
                                <p:cTn id="53" presetID="2" presetClass="entr" presetSubtype="9" fill="hold" grpId="0" nodeType="withEffect">
                                  <p:stCondLst>
                                    <p:cond delay="1000"/>
                                  </p:stCondLst>
                                  <p:childTnLst>
                                    <p:set>
                                      <p:cBhvr>
                                        <p:cTn id="54" dur="1" fill="hold">
                                          <p:stCondLst>
                                            <p:cond delay="0"/>
                                          </p:stCondLst>
                                        </p:cTn>
                                        <p:tgtEl>
                                          <p:spTgt spid="86"/>
                                        </p:tgtEl>
                                        <p:attrNameLst>
                                          <p:attrName>style.visibility</p:attrName>
                                        </p:attrNameLst>
                                      </p:cBhvr>
                                      <p:to>
                                        <p:strVal val="visible"/>
                                      </p:to>
                                    </p:set>
                                    <p:anim calcmode="lin" valueType="num">
                                      <p:cBhvr additive="base">
                                        <p:cTn id="55" dur="2000" fill="hold"/>
                                        <p:tgtEl>
                                          <p:spTgt spid="86"/>
                                        </p:tgtEl>
                                        <p:attrNameLst>
                                          <p:attrName>ppt_x</p:attrName>
                                        </p:attrNameLst>
                                      </p:cBhvr>
                                      <p:tavLst>
                                        <p:tav tm="0">
                                          <p:val>
                                            <p:strVal val="0-#ppt_w/2"/>
                                          </p:val>
                                        </p:tav>
                                        <p:tav tm="100000">
                                          <p:val>
                                            <p:strVal val="#ppt_x"/>
                                          </p:val>
                                        </p:tav>
                                      </p:tavLst>
                                    </p:anim>
                                    <p:anim calcmode="lin" valueType="num">
                                      <p:cBhvr additive="base">
                                        <p:cTn id="56" dur="2000" fill="hold"/>
                                        <p:tgtEl>
                                          <p:spTgt spid="86"/>
                                        </p:tgtEl>
                                        <p:attrNameLst>
                                          <p:attrName>ppt_y</p:attrName>
                                        </p:attrNameLst>
                                      </p:cBhvr>
                                      <p:tavLst>
                                        <p:tav tm="0">
                                          <p:val>
                                            <p:strVal val="0-#ppt_h/2"/>
                                          </p:val>
                                        </p:tav>
                                        <p:tav tm="100000">
                                          <p:val>
                                            <p:strVal val="#ppt_y"/>
                                          </p:val>
                                        </p:tav>
                                      </p:tavLst>
                                    </p:anim>
                                  </p:childTnLst>
                                </p:cTn>
                              </p:par>
                              <p:par>
                                <p:cTn id="57" presetID="2" presetClass="entr" presetSubtype="9" fill="hold" grpId="0" nodeType="withEffect">
                                  <p:stCondLst>
                                    <p:cond delay="1000"/>
                                  </p:stCondLst>
                                  <p:childTnLst>
                                    <p:set>
                                      <p:cBhvr>
                                        <p:cTn id="58" dur="1" fill="hold">
                                          <p:stCondLst>
                                            <p:cond delay="0"/>
                                          </p:stCondLst>
                                        </p:cTn>
                                        <p:tgtEl>
                                          <p:spTgt spid="87"/>
                                        </p:tgtEl>
                                        <p:attrNameLst>
                                          <p:attrName>style.visibility</p:attrName>
                                        </p:attrNameLst>
                                      </p:cBhvr>
                                      <p:to>
                                        <p:strVal val="visible"/>
                                      </p:to>
                                    </p:set>
                                    <p:anim calcmode="lin" valueType="num">
                                      <p:cBhvr additive="base">
                                        <p:cTn id="59" dur="2000" fill="hold"/>
                                        <p:tgtEl>
                                          <p:spTgt spid="87"/>
                                        </p:tgtEl>
                                        <p:attrNameLst>
                                          <p:attrName>ppt_x</p:attrName>
                                        </p:attrNameLst>
                                      </p:cBhvr>
                                      <p:tavLst>
                                        <p:tav tm="0">
                                          <p:val>
                                            <p:strVal val="0-#ppt_w/2"/>
                                          </p:val>
                                        </p:tav>
                                        <p:tav tm="100000">
                                          <p:val>
                                            <p:strVal val="#ppt_x"/>
                                          </p:val>
                                        </p:tav>
                                      </p:tavLst>
                                    </p:anim>
                                    <p:anim calcmode="lin" valueType="num">
                                      <p:cBhvr additive="base">
                                        <p:cTn id="60" dur="2000" fill="hold"/>
                                        <p:tgtEl>
                                          <p:spTgt spid="87"/>
                                        </p:tgtEl>
                                        <p:attrNameLst>
                                          <p:attrName>ppt_y</p:attrName>
                                        </p:attrNameLst>
                                      </p:cBhvr>
                                      <p:tavLst>
                                        <p:tav tm="0">
                                          <p:val>
                                            <p:strVal val="0-#ppt_h/2"/>
                                          </p:val>
                                        </p:tav>
                                        <p:tav tm="100000">
                                          <p:val>
                                            <p:strVal val="#ppt_y"/>
                                          </p:val>
                                        </p:tav>
                                      </p:tavLst>
                                    </p:anim>
                                  </p:childTnLst>
                                </p:cTn>
                              </p:par>
                              <p:par>
                                <p:cTn id="61" presetID="2" presetClass="entr" presetSubtype="9" fill="hold" grpId="0" nodeType="withEffect">
                                  <p:stCondLst>
                                    <p:cond delay="1000"/>
                                  </p:stCondLst>
                                  <p:childTnLst>
                                    <p:set>
                                      <p:cBhvr>
                                        <p:cTn id="62" dur="1" fill="hold">
                                          <p:stCondLst>
                                            <p:cond delay="0"/>
                                          </p:stCondLst>
                                        </p:cTn>
                                        <p:tgtEl>
                                          <p:spTgt spid="88"/>
                                        </p:tgtEl>
                                        <p:attrNameLst>
                                          <p:attrName>style.visibility</p:attrName>
                                        </p:attrNameLst>
                                      </p:cBhvr>
                                      <p:to>
                                        <p:strVal val="visible"/>
                                      </p:to>
                                    </p:set>
                                    <p:anim calcmode="lin" valueType="num">
                                      <p:cBhvr additive="base">
                                        <p:cTn id="63" dur="2000" fill="hold"/>
                                        <p:tgtEl>
                                          <p:spTgt spid="88"/>
                                        </p:tgtEl>
                                        <p:attrNameLst>
                                          <p:attrName>ppt_x</p:attrName>
                                        </p:attrNameLst>
                                      </p:cBhvr>
                                      <p:tavLst>
                                        <p:tav tm="0">
                                          <p:val>
                                            <p:strVal val="0-#ppt_w/2"/>
                                          </p:val>
                                        </p:tav>
                                        <p:tav tm="100000">
                                          <p:val>
                                            <p:strVal val="#ppt_x"/>
                                          </p:val>
                                        </p:tav>
                                      </p:tavLst>
                                    </p:anim>
                                    <p:anim calcmode="lin" valueType="num">
                                      <p:cBhvr additive="base">
                                        <p:cTn id="64" dur="2000" fill="hold"/>
                                        <p:tgtEl>
                                          <p:spTgt spid="88"/>
                                        </p:tgtEl>
                                        <p:attrNameLst>
                                          <p:attrName>ppt_y</p:attrName>
                                        </p:attrNameLst>
                                      </p:cBhvr>
                                      <p:tavLst>
                                        <p:tav tm="0">
                                          <p:val>
                                            <p:strVal val="0-#ppt_h/2"/>
                                          </p:val>
                                        </p:tav>
                                        <p:tav tm="100000">
                                          <p:val>
                                            <p:strVal val="#ppt_y"/>
                                          </p:val>
                                        </p:tav>
                                      </p:tavLst>
                                    </p:anim>
                                  </p:childTnLst>
                                </p:cTn>
                              </p:par>
                              <p:par>
                                <p:cTn id="65" presetID="2" presetClass="entr" presetSubtype="9" fill="hold" grpId="0" nodeType="withEffect">
                                  <p:stCondLst>
                                    <p:cond delay="1000"/>
                                  </p:stCondLst>
                                  <p:childTnLst>
                                    <p:set>
                                      <p:cBhvr>
                                        <p:cTn id="66" dur="1" fill="hold">
                                          <p:stCondLst>
                                            <p:cond delay="0"/>
                                          </p:stCondLst>
                                        </p:cTn>
                                        <p:tgtEl>
                                          <p:spTgt spid="89"/>
                                        </p:tgtEl>
                                        <p:attrNameLst>
                                          <p:attrName>style.visibility</p:attrName>
                                        </p:attrNameLst>
                                      </p:cBhvr>
                                      <p:to>
                                        <p:strVal val="visible"/>
                                      </p:to>
                                    </p:set>
                                    <p:anim calcmode="lin" valueType="num">
                                      <p:cBhvr additive="base">
                                        <p:cTn id="67" dur="2000" fill="hold"/>
                                        <p:tgtEl>
                                          <p:spTgt spid="89"/>
                                        </p:tgtEl>
                                        <p:attrNameLst>
                                          <p:attrName>ppt_x</p:attrName>
                                        </p:attrNameLst>
                                      </p:cBhvr>
                                      <p:tavLst>
                                        <p:tav tm="0">
                                          <p:val>
                                            <p:strVal val="0-#ppt_w/2"/>
                                          </p:val>
                                        </p:tav>
                                        <p:tav tm="100000">
                                          <p:val>
                                            <p:strVal val="#ppt_x"/>
                                          </p:val>
                                        </p:tav>
                                      </p:tavLst>
                                    </p:anim>
                                    <p:anim calcmode="lin" valueType="num">
                                      <p:cBhvr additive="base">
                                        <p:cTn id="68" dur="2000" fill="hold"/>
                                        <p:tgtEl>
                                          <p:spTgt spid="89"/>
                                        </p:tgtEl>
                                        <p:attrNameLst>
                                          <p:attrName>ppt_y</p:attrName>
                                        </p:attrNameLst>
                                      </p:cBhvr>
                                      <p:tavLst>
                                        <p:tav tm="0">
                                          <p:val>
                                            <p:strVal val="0-#ppt_h/2"/>
                                          </p:val>
                                        </p:tav>
                                        <p:tav tm="100000">
                                          <p:val>
                                            <p:strVal val="#ppt_y"/>
                                          </p:val>
                                        </p:tav>
                                      </p:tavLst>
                                    </p:anim>
                                  </p:childTnLst>
                                </p:cTn>
                              </p:par>
                              <p:par>
                                <p:cTn id="69" presetID="2" presetClass="entr" presetSubtype="9" fill="hold" grpId="0" nodeType="withEffect">
                                  <p:stCondLst>
                                    <p:cond delay="100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000" fill="hold"/>
                                        <p:tgtEl>
                                          <p:spTgt spid="90"/>
                                        </p:tgtEl>
                                        <p:attrNameLst>
                                          <p:attrName>ppt_x</p:attrName>
                                        </p:attrNameLst>
                                      </p:cBhvr>
                                      <p:tavLst>
                                        <p:tav tm="0">
                                          <p:val>
                                            <p:strVal val="0-#ppt_w/2"/>
                                          </p:val>
                                        </p:tav>
                                        <p:tav tm="100000">
                                          <p:val>
                                            <p:strVal val="#ppt_x"/>
                                          </p:val>
                                        </p:tav>
                                      </p:tavLst>
                                    </p:anim>
                                    <p:anim calcmode="lin" valueType="num">
                                      <p:cBhvr additive="base">
                                        <p:cTn id="72" dur="2000" fill="hold"/>
                                        <p:tgtEl>
                                          <p:spTgt spid="90"/>
                                        </p:tgtEl>
                                        <p:attrNameLst>
                                          <p:attrName>ppt_y</p:attrName>
                                        </p:attrNameLst>
                                      </p:cBhvr>
                                      <p:tavLst>
                                        <p:tav tm="0">
                                          <p:val>
                                            <p:strVal val="0-#ppt_h/2"/>
                                          </p:val>
                                        </p:tav>
                                        <p:tav tm="100000">
                                          <p:val>
                                            <p:strVal val="#ppt_y"/>
                                          </p:val>
                                        </p:tav>
                                      </p:tavLst>
                                    </p:anim>
                                  </p:childTnLst>
                                </p:cTn>
                              </p:par>
                              <p:par>
                                <p:cTn id="73" presetID="2" presetClass="entr" presetSubtype="9" fill="hold" grpId="0" nodeType="withEffect">
                                  <p:stCondLst>
                                    <p:cond delay="1000"/>
                                  </p:stCondLst>
                                  <p:childTnLst>
                                    <p:set>
                                      <p:cBhvr>
                                        <p:cTn id="74" dur="1" fill="hold">
                                          <p:stCondLst>
                                            <p:cond delay="0"/>
                                          </p:stCondLst>
                                        </p:cTn>
                                        <p:tgtEl>
                                          <p:spTgt spid="92"/>
                                        </p:tgtEl>
                                        <p:attrNameLst>
                                          <p:attrName>style.visibility</p:attrName>
                                        </p:attrNameLst>
                                      </p:cBhvr>
                                      <p:to>
                                        <p:strVal val="visible"/>
                                      </p:to>
                                    </p:set>
                                    <p:anim calcmode="lin" valueType="num">
                                      <p:cBhvr additive="base">
                                        <p:cTn id="75" dur="2000" fill="hold"/>
                                        <p:tgtEl>
                                          <p:spTgt spid="92"/>
                                        </p:tgtEl>
                                        <p:attrNameLst>
                                          <p:attrName>ppt_x</p:attrName>
                                        </p:attrNameLst>
                                      </p:cBhvr>
                                      <p:tavLst>
                                        <p:tav tm="0">
                                          <p:val>
                                            <p:strVal val="0-#ppt_w/2"/>
                                          </p:val>
                                        </p:tav>
                                        <p:tav tm="100000">
                                          <p:val>
                                            <p:strVal val="#ppt_x"/>
                                          </p:val>
                                        </p:tav>
                                      </p:tavLst>
                                    </p:anim>
                                    <p:anim calcmode="lin" valueType="num">
                                      <p:cBhvr additive="base">
                                        <p:cTn id="76" dur="2000" fill="hold"/>
                                        <p:tgtEl>
                                          <p:spTgt spid="92"/>
                                        </p:tgtEl>
                                        <p:attrNameLst>
                                          <p:attrName>ppt_y</p:attrName>
                                        </p:attrNameLst>
                                      </p:cBhvr>
                                      <p:tavLst>
                                        <p:tav tm="0">
                                          <p:val>
                                            <p:strVal val="0-#ppt_h/2"/>
                                          </p:val>
                                        </p:tav>
                                        <p:tav tm="100000">
                                          <p:val>
                                            <p:strVal val="#ppt_y"/>
                                          </p:val>
                                        </p:tav>
                                      </p:tavLst>
                                    </p:anim>
                                  </p:childTnLst>
                                </p:cTn>
                              </p:par>
                              <p:par>
                                <p:cTn id="77" presetID="2" presetClass="entr" presetSubtype="9" fill="hold" grpId="0" nodeType="withEffect">
                                  <p:stCondLst>
                                    <p:cond delay="1000"/>
                                  </p:stCondLst>
                                  <p:childTnLst>
                                    <p:set>
                                      <p:cBhvr>
                                        <p:cTn id="78" dur="1" fill="hold">
                                          <p:stCondLst>
                                            <p:cond delay="0"/>
                                          </p:stCondLst>
                                        </p:cTn>
                                        <p:tgtEl>
                                          <p:spTgt spid="93"/>
                                        </p:tgtEl>
                                        <p:attrNameLst>
                                          <p:attrName>style.visibility</p:attrName>
                                        </p:attrNameLst>
                                      </p:cBhvr>
                                      <p:to>
                                        <p:strVal val="visible"/>
                                      </p:to>
                                    </p:set>
                                    <p:anim calcmode="lin" valueType="num">
                                      <p:cBhvr additive="base">
                                        <p:cTn id="79" dur="2000" fill="hold"/>
                                        <p:tgtEl>
                                          <p:spTgt spid="93"/>
                                        </p:tgtEl>
                                        <p:attrNameLst>
                                          <p:attrName>ppt_x</p:attrName>
                                        </p:attrNameLst>
                                      </p:cBhvr>
                                      <p:tavLst>
                                        <p:tav tm="0">
                                          <p:val>
                                            <p:strVal val="0-#ppt_w/2"/>
                                          </p:val>
                                        </p:tav>
                                        <p:tav tm="100000">
                                          <p:val>
                                            <p:strVal val="#ppt_x"/>
                                          </p:val>
                                        </p:tav>
                                      </p:tavLst>
                                    </p:anim>
                                    <p:anim calcmode="lin" valueType="num">
                                      <p:cBhvr additive="base">
                                        <p:cTn id="80" dur="2000" fill="hold"/>
                                        <p:tgtEl>
                                          <p:spTgt spid="93"/>
                                        </p:tgtEl>
                                        <p:attrNameLst>
                                          <p:attrName>ppt_y</p:attrName>
                                        </p:attrNameLst>
                                      </p:cBhvr>
                                      <p:tavLst>
                                        <p:tav tm="0">
                                          <p:val>
                                            <p:strVal val="0-#ppt_h/2"/>
                                          </p:val>
                                        </p:tav>
                                        <p:tav tm="100000">
                                          <p:val>
                                            <p:strVal val="#ppt_y"/>
                                          </p:val>
                                        </p:tav>
                                      </p:tavLst>
                                    </p:anim>
                                  </p:childTnLst>
                                </p:cTn>
                              </p:par>
                              <p:par>
                                <p:cTn id="81" presetID="2" presetClass="entr" presetSubtype="9" fill="hold" grpId="0" nodeType="withEffect">
                                  <p:stCondLst>
                                    <p:cond delay="1000"/>
                                  </p:stCondLst>
                                  <p:childTnLst>
                                    <p:set>
                                      <p:cBhvr>
                                        <p:cTn id="82" dur="1" fill="hold">
                                          <p:stCondLst>
                                            <p:cond delay="0"/>
                                          </p:stCondLst>
                                        </p:cTn>
                                        <p:tgtEl>
                                          <p:spTgt spid="94"/>
                                        </p:tgtEl>
                                        <p:attrNameLst>
                                          <p:attrName>style.visibility</p:attrName>
                                        </p:attrNameLst>
                                      </p:cBhvr>
                                      <p:to>
                                        <p:strVal val="visible"/>
                                      </p:to>
                                    </p:set>
                                    <p:anim calcmode="lin" valueType="num">
                                      <p:cBhvr additive="base">
                                        <p:cTn id="83" dur="2000" fill="hold"/>
                                        <p:tgtEl>
                                          <p:spTgt spid="94"/>
                                        </p:tgtEl>
                                        <p:attrNameLst>
                                          <p:attrName>ppt_x</p:attrName>
                                        </p:attrNameLst>
                                      </p:cBhvr>
                                      <p:tavLst>
                                        <p:tav tm="0">
                                          <p:val>
                                            <p:strVal val="0-#ppt_w/2"/>
                                          </p:val>
                                        </p:tav>
                                        <p:tav tm="100000">
                                          <p:val>
                                            <p:strVal val="#ppt_x"/>
                                          </p:val>
                                        </p:tav>
                                      </p:tavLst>
                                    </p:anim>
                                    <p:anim calcmode="lin" valueType="num">
                                      <p:cBhvr additive="base">
                                        <p:cTn id="84" dur="2000" fill="hold"/>
                                        <p:tgtEl>
                                          <p:spTgt spid="94"/>
                                        </p:tgtEl>
                                        <p:attrNameLst>
                                          <p:attrName>ppt_y</p:attrName>
                                        </p:attrNameLst>
                                      </p:cBhvr>
                                      <p:tavLst>
                                        <p:tav tm="0">
                                          <p:val>
                                            <p:strVal val="0-#ppt_h/2"/>
                                          </p:val>
                                        </p:tav>
                                        <p:tav tm="100000">
                                          <p:val>
                                            <p:strVal val="#ppt_y"/>
                                          </p:val>
                                        </p:tav>
                                      </p:tavLst>
                                    </p:anim>
                                  </p:childTnLst>
                                </p:cTn>
                              </p:par>
                              <p:par>
                                <p:cTn id="85" presetID="2" presetClass="entr" presetSubtype="9" fill="hold" grpId="0" nodeType="withEffect">
                                  <p:stCondLst>
                                    <p:cond delay="1000"/>
                                  </p:stCondLst>
                                  <p:childTnLst>
                                    <p:set>
                                      <p:cBhvr>
                                        <p:cTn id="86" dur="1" fill="hold">
                                          <p:stCondLst>
                                            <p:cond delay="0"/>
                                          </p:stCondLst>
                                        </p:cTn>
                                        <p:tgtEl>
                                          <p:spTgt spid="95"/>
                                        </p:tgtEl>
                                        <p:attrNameLst>
                                          <p:attrName>style.visibility</p:attrName>
                                        </p:attrNameLst>
                                      </p:cBhvr>
                                      <p:to>
                                        <p:strVal val="visible"/>
                                      </p:to>
                                    </p:set>
                                    <p:anim calcmode="lin" valueType="num">
                                      <p:cBhvr additive="base">
                                        <p:cTn id="87" dur="2000" fill="hold"/>
                                        <p:tgtEl>
                                          <p:spTgt spid="95"/>
                                        </p:tgtEl>
                                        <p:attrNameLst>
                                          <p:attrName>ppt_x</p:attrName>
                                        </p:attrNameLst>
                                      </p:cBhvr>
                                      <p:tavLst>
                                        <p:tav tm="0">
                                          <p:val>
                                            <p:strVal val="0-#ppt_w/2"/>
                                          </p:val>
                                        </p:tav>
                                        <p:tav tm="100000">
                                          <p:val>
                                            <p:strVal val="#ppt_x"/>
                                          </p:val>
                                        </p:tav>
                                      </p:tavLst>
                                    </p:anim>
                                    <p:anim calcmode="lin" valueType="num">
                                      <p:cBhvr additive="base">
                                        <p:cTn id="88" dur="2000" fill="hold"/>
                                        <p:tgtEl>
                                          <p:spTgt spid="95"/>
                                        </p:tgtEl>
                                        <p:attrNameLst>
                                          <p:attrName>ppt_y</p:attrName>
                                        </p:attrNameLst>
                                      </p:cBhvr>
                                      <p:tavLst>
                                        <p:tav tm="0">
                                          <p:val>
                                            <p:strVal val="0-#ppt_h/2"/>
                                          </p:val>
                                        </p:tav>
                                        <p:tav tm="100000">
                                          <p:val>
                                            <p:strVal val="#ppt_y"/>
                                          </p:val>
                                        </p:tav>
                                      </p:tavLst>
                                    </p:anim>
                                  </p:childTnLst>
                                </p:cTn>
                              </p:par>
                              <p:par>
                                <p:cTn id="89" presetID="2" presetClass="entr" presetSubtype="9" fill="hold" grpId="0" nodeType="withEffect">
                                  <p:stCondLst>
                                    <p:cond delay="1000"/>
                                  </p:stCondLst>
                                  <p:childTnLst>
                                    <p:set>
                                      <p:cBhvr>
                                        <p:cTn id="90" dur="1" fill="hold">
                                          <p:stCondLst>
                                            <p:cond delay="0"/>
                                          </p:stCondLst>
                                        </p:cTn>
                                        <p:tgtEl>
                                          <p:spTgt spid="96"/>
                                        </p:tgtEl>
                                        <p:attrNameLst>
                                          <p:attrName>style.visibility</p:attrName>
                                        </p:attrNameLst>
                                      </p:cBhvr>
                                      <p:to>
                                        <p:strVal val="visible"/>
                                      </p:to>
                                    </p:set>
                                    <p:anim calcmode="lin" valueType="num">
                                      <p:cBhvr additive="base">
                                        <p:cTn id="91" dur="2000" fill="hold"/>
                                        <p:tgtEl>
                                          <p:spTgt spid="96"/>
                                        </p:tgtEl>
                                        <p:attrNameLst>
                                          <p:attrName>ppt_x</p:attrName>
                                        </p:attrNameLst>
                                      </p:cBhvr>
                                      <p:tavLst>
                                        <p:tav tm="0">
                                          <p:val>
                                            <p:strVal val="0-#ppt_w/2"/>
                                          </p:val>
                                        </p:tav>
                                        <p:tav tm="100000">
                                          <p:val>
                                            <p:strVal val="#ppt_x"/>
                                          </p:val>
                                        </p:tav>
                                      </p:tavLst>
                                    </p:anim>
                                    <p:anim calcmode="lin" valueType="num">
                                      <p:cBhvr additive="base">
                                        <p:cTn id="92" dur="2000" fill="hold"/>
                                        <p:tgtEl>
                                          <p:spTgt spid="96"/>
                                        </p:tgtEl>
                                        <p:attrNameLst>
                                          <p:attrName>ppt_y</p:attrName>
                                        </p:attrNameLst>
                                      </p:cBhvr>
                                      <p:tavLst>
                                        <p:tav tm="0">
                                          <p:val>
                                            <p:strVal val="0-#ppt_h/2"/>
                                          </p:val>
                                        </p:tav>
                                        <p:tav tm="100000">
                                          <p:val>
                                            <p:strVal val="#ppt_y"/>
                                          </p:val>
                                        </p:tav>
                                      </p:tavLst>
                                    </p:anim>
                                  </p:childTnLst>
                                </p:cTn>
                              </p:par>
                              <p:par>
                                <p:cTn id="93" presetID="2" presetClass="entr" presetSubtype="9" fill="hold" grpId="0" nodeType="withEffect">
                                  <p:stCondLst>
                                    <p:cond delay="1000"/>
                                  </p:stCondLst>
                                  <p:childTnLst>
                                    <p:set>
                                      <p:cBhvr>
                                        <p:cTn id="94" dur="1" fill="hold">
                                          <p:stCondLst>
                                            <p:cond delay="0"/>
                                          </p:stCondLst>
                                        </p:cTn>
                                        <p:tgtEl>
                                          <p:spTgt spid="97"/>
                                        </p:tgtEl>
                                        <p:attrNameLst>
                                          <p:attrName>style.visibility</p:attrName>
                                        </p:attrNameLst>
                                      </p:cBhvr>
                                      <p:to>
                                        <p:strVal val="visible"/>
                                      </p:to>
                                    </p:set>
                                    <p:anim calcmode="lin" valueType="num">
                                      <p:cBhvr additive="base">
                                        <p:cTn id="95" dur="2000" fill="hold"/>
                                        <p:tgtEl>
                                          <p:spTgt spid="97"/>
                                        </p:tgtEl>
                                        <p:attrNameLst>
                                          <p:attrName>ppt_x</p:attrName>
                                        </p:attrNameLst>
                                      </p:cBhvr>
                                      <p:tavLst>
                                        <p:tav tm="0">
                                          <p:val>
                                            <p:strVal val="0-#ppt_w/2"/>
                                          </p:val>
                                        </p:tav>
                                        <p:tav tm="100000">
                                          <p:val>
                                            <p:strVal val="#ppt_x"/>
                                          </p:val>
                                        </p:tav>
                                      </p:tavLst>
                                    </p:anim>
                                    <p:anim calcmode="lin" valueType="num">
                                      <p:cBhvr additive="base">
                                        <p:cTn id="96" dur="2000" fill="hold"/>
                                        <p:tgtEl>
                                          <p:spTgt spid="97"/>
                                        </p:tgtEl>
                                        <p:attrNameLst>
                                          <p:attrName>ppt_y</p:attrName>
                                        </p:attrNameLst>
                                      </p:cBhvr>
                                      <p:tavLst>
                                        <p:tav tm="0">
                                          <p:val>
                                            <p:strVal val="0-#ppt_h/2"/>
                                          </p:val>
                                        </p:tav>
                                        <p:tav tm="100000">
                                          <p:val>
                                            <p:strVal val="#ppt_y"/>
                                          </p:val>
                                        </p:tav>
                                      </p:tavLst>
                                    </p:anim>
                                  </p:childTnLst>
                                </p:cTn>
                              </p:par>
                              <p:par>
                                <p:cTn id="97" presetID="2" presetClass="entr" presetSubtype="9" fill="hold" grpId="0" nodeType="withEffect">
                                  <p:stCondLst>
                                    <p:cond delay="1000"/>
                                  </p:stCondLst>
                                  <p:childTnLst>
                                    <p:set>
                                      <p:cBhvr>
                                        <p:cTn id="98" dur="1" fill="hold">
                                          <p:stCondLst>
                                            <p:cond delay="0"/>
                                          </p:stCondLst>
                                        </p:cTn>
                                        <p:tgtEl>
                                          <p:spTgt spid="98"/>
                                        </p:tgtEl>
                                        <p:attrNameLst>
                                          <p:attrName>style.visibility</p:attrName>
                                        </p:attrNameLst>
                                      </p:cBhvr>
                                      <p:to>
                                        <p:strVal val="visible"/>
                                      </p:to>
                                    </p:set>
                                    <p:anim calcmode="lin" valueType="num">
                                      <p:cBhvr additive="base">
                                        <p:cTn id="99" dur="2000" fill="hold"/>
                                        <p:tgtEl>
                                          <p:spTgt spid="98"/>
                                        </p:tgtEl>
                                        <p:attrNameLst>
                                          <p:attrName>ppt_x</p:attrName>
                                        </p:attrNameLst>
                                      </p:cBhvr>
                                      <p:tavLst>
                                        <p:tav tm="0">
                                          <p:val>
                                            <p:strVal val="0-#ppt_w/2"/>
                                          </p:val>
                                        </p:tav>
                                        <p:tav tm="100000">
                                          <p:val>
                                            <p:strVal val="#ppt_x"/>
                                          </p:val>
                                        </p:tav>
                                      </p:tavLst>
                                    </p:anim>
                                    <p:anim calcmode="lin" valueType="num">
                                      <p:cBhvr additive="base">
                                        <p:cTn id="100" dur="2000" fill="hold"/>
                                        <p:tgtEl>
                                          <p:spTgt spid="98"/>
                                        </p:tgtEl>
                                        <p:attrNameLst>
                                          <p:attrName>ppt_y</p:attrName>
                                        </p:attrNameLst>
                                      </p:cBhvr>
                                      <p:tavLst>
                                        <p:tav tm="0">
                                          <p:val>
                                            <p:strVal val="0-#ppt_h/2"/>
                                          </p:val>
                                        </p:tav>
                                        <p:tav tm="100000">
                                          <p:val>
                                            <p:strVal val="#ppt_y"/>
                                          </p:val>
                                        </p:tav>
                                      </p:tavLst>
                                    </p:anim>
                                  </p:childTnLst>
                                </p:cTn>
                              </p:par>
                              <p:par>
                                <p:cTn id="101" presetID="2" presetClass="entr" presetSubtype="9" fill="hold" grpId="0" nodeType="withEffect">
                                  <p:stCondLst>
                                    <p:cond delay="1000"/>
                                  </p:stCondLst>
                                  <p:childTnLst>
                                    <p:set>
                                      <p:cBhvr>
                                        <p:cTn id="102" dur="1" fill="hold">
                                          <p:stCondLst>
                                            <p:cond delay="0"/>
                                          </p:stCondLst>
                                        </p:cTn>
                                        <p:tgtEl>
                                          <p:spTgt spid="99"/>
                                        </p:tgtEl>
                                        <p:attrNameLst>
                                          <p:attrName>style.visibility</p:attrName>
                                        </p:attrNameLst>
                                      </p:cBhvr>
                                      <p:to>
                                        <p:strVal val="visible"/>
                                      </p:to>
                                    </p:set>
                                    <p:anim calcmode="lin" valueType="num">
                                      <p:cBhvr additive="base">
                                        <p:cTn id="103" dur="2000" fill="hold"/>
                                        <p:tgtEl>
                                          <p:spTgt spid="99"/>
                                        </p:tgtEl>
                                        <p:attrNameLst>
                                          <p:attrName>ppt_x</p:attrName>
                                        </p:attrNameLst>
                                      </p:cBhvr>
                                      <p:tavLst>
                                        <p:tav tm="0">
                                          <p:val>
                                            <p:strVal val="0-#ppt_w/2"/>
                                          </p:val>
                                        </p:tav>
                                        <p:tav tm="100000">
                                          <p:val>
                                            <p:strVal val="#ppt_x"/>
                                          </p:val>
                                        </p:tav>
                                      </p:tavLst>
                                    </p:anim>
                                    <p:anim calcmode="lin" valueType="num">
                                      <p:cBhvr additive="base">
                                        <p:cTn id="104" dur="2000" fill="hold"/>
                                        <p:tgtEl>
                                          <p:spTgt spid="99"/>
                                        </p:tgtEl>
                                        <p:attrNameLst>
                                          <p:attrName>ppt_y</p:attrName>
                                        </p:attrNameLst>
                                      </p:cBhvr>
                                      <p:tavLst>
                                        <p:tav tm="0">
                                          <p:val>
                                            <p:strVal val="0-#ppt_h/2"/>
                                          </p:val>
                                        </p:tav>
                                        <p:tav tm="100000">
                                          <p:val>
                                            <p:strVal val="#ppt_y"/>
                                          </p:val>
                                        </p:tav>
                                      </p:tavLst>
                                    </p:anim>
                                  </p:childTnLst>
                                </p:cTn>
                              </p:par>
                              <p:par>
                                <p:cTn id="105" presetID="2" presetClass="entr" presetSubtype="9" fill="hold" grpId="0" nodeType="withEffect">
                                  <p:stCondLst>
                                    <p:cond delay="1000"/>
                                  </p:stCondLst>
                                  <p:childTnLst>
                                    <p:set>
                                      <p:cBhvr>
                                        <p:cTn id="106" dur="1" fill="hold">
                                          <p:stCondLst>
                                            <p:cond delay="0"/>
                                          </p:stCondLst>
                                        </p:cTn>
                                        <p:tgtEl>
                                          <p:spTgt spid="100"/>
                                        </p:tgtEl>
                                        <p:attrNameLst>
                                          <p:attrName>style.visibility</p:attrName>
                                        </p:attrNameLst>
                                      </p:cBhvr>
                                      <p:to>
                                        <p:strVal val="visible"/>
                                      </p:to>
                                    </p:set>
                                    <p:anim calcmode="lin" valueType="num">
                                      <p:cBhvr additive="base">
                                        <p:cTn id="107" dur="2000" fill="hold"/>
                                        <p:tgtEl>
                                          <p:spTgt spid="100"/>
                                        </p:tgtEl>
                                        <p:attrNameLst>
                                          <p:attrName>ppt_x</p:attrName>
                                        </p:attrNameLst>
                                      </p:cBhvr>
                                      <p:tavLst>
                                        <p:tav tm="0">
                                          <p:val>
                                            <p:strVal val="0-#ppt_w/2"/>
                                          </p:val>
                                        </p:tav>
                                        <p:tav tm="100000">
                                          <p:val>
                                            <p:strVal val="#ppt_x"/>
                                          </p:val>
                                        </p:tav>
                                      </p:tavLst>
                                    </p:anim>
                                    <p:anim calcmode="lin" valueType="num">
                                      <p:cBhvr additive="base">
                                        <p:cTn id="108" dur="2000" fill="hold"/>
                                        <p:tgtEl>
                                          <p:spTgt spid="100"/>
                                        </p:tgtEl>
                                        <p:attrNameLst>
                                          <p:attrName>ppt_y</p:attrName>
                                        </p:attrNameLst>
                                      </p:cBhvr>
                                      <p:tavLst>
                                        <p:tav tm="0">
                                          <p:val>
                                            <p:strVal val="0-#ppt_h/2"/>
                                          </p:val>
                                        </p:tav>
                                        <p:tav tm="100000">
                                          <p:val>
                                            <p:strVal val="#ppt_y"/>
                                          </p:val>
                                        </p:tav>
                                      </p:tavLst>
                                    </p:anim>
                                  </p:childTnLst>
                                </p:cTn>
                              </p:par>
                              <p:par>
                                <p:cTn id="109" presetID="2" presetClass="entr" presetSubtype="9" fill="hold" grpId="0" nodeType="withEffect">
                                  <p:stCondLst>
                                    <p:cond delay="1000"/>
                                  </p:stCondLst>
                                  <p:childTnLst>
                                    <p:set>
                                      <p:cBhvr>
                                        <p:cTn id="110" dur="1" fill="hold">
                                          <p:stCondLst>
                                            <p:cond delay="0"/>
                                          </p:stCondLst>
                                        </p:cTn>
                                        <p:tgtEl>
                                          <p:spTgt spid="101"/>
                                        </p:tgtEl>
                                        <p:attrNameLst>
                                          <p:attrName>style.visibility</p:attrName>
                                        </p:attrNameLst>
                                      </p:cBhvr>
                                      <p:to>
                                        <p:strVal val="visible"/>
                                      </p:to>
                                    </p:set>
                                    <p:anim calcmode="lin" valueType="num">
                                      <p:cBhvr additive="base">
                                        <p:cTn id="111" dur="2000" fill="hold"/>
                                        <p:tgtEl>
                                          <p:spTgt spid="101"/>
                                        </p:tgtEl>
                                        <p:attrNameLst>
                                          <p:attrName>ppt_x</p:attrName>
                                        </p:attrNameLst>
                                      </p:cBhvr>
                                      <p:tavLst>
                                        <p:tav tm="0">
                                          <p:val>
                                            <p:strVal val="0-#ppt_w/2"/>
                                          </p:val>
                                        </p:tav>
                                        <p:tav tm="100000">
                                          <p:val>
                                            <p:strVal val="#ppt_x"/>
                                          </p:val>
                                        </p:tav>
                                      </p:tavLst>
                                    </p:anim>
                                    <p:anim calcmode="lin" valueType="num">
                                      <p:cBhvr additive="base">
                                        <p:cTn id="112" dur="2000" fill="hold"/>
                                        <p:tgtEl>
                                          <p:spTgt spid="101"/>
                                        </p:tgtEl>
                                        <p:attrNameLst>
                                          <p:attrName>ppt_y</p:attrName>
                                        </p:attrNameLst>
                                      </p:cBhvr>
                                      <p:tavLst>
                                        <p:tav tm="0">
                                          <p:val>
                                            <p:strVal val="0-#ppt_h/2"/>
                                          </p:val>
                                        </p:tav>
                                        <p:tav tm="100000">
                                          <p:val>
                                            <p:strVal val="#ppt_y"/>
                                          </p:val>
                                        </p:tav>
                                      </p:tavLst>
                                    </p:anim>
                                  </p:childTnLst>
                                </p:cTn>
                              </p:par>
                              <p:par>
                                <p:cTn id="113" presetID="2" presetClass="entr" presetSubtype="9" fill="hold" grpId="0" nodeType="withEffect">
                                  <p:stCondLst>
                                    <p:cond delay="1000"/>
                                  </p:stCondLst>
                                  <p:childTnLst>
                                    <p:set>
                                      <p:cBhvr>
                                        <p:cTn id="114" dur="1" fill="hold">
                                          <p:stCondLst>
                                            <p:cond delay="0"/>
                                          </p:stCondLst>
                                        </p:cTn>
                                        <p:tgtEl>
                                          <p:spTgt spid="102"/>
                                        </p:tgtEl>
                                        <p:attrNameLst>
                                          <p:attrName>style.visibility</p:attrName>
                                        </p:attrNameLst>
                                      </p:cBhvr>
                                      <p:to>
                                        <p:strVal val="visible"/>
                                      </p:to>
                                    </p:set>
                                    <p:anim calcmode="lin" valueType="num">
                                      <p:cBhvr additive="base">
                                        <p:cTn id="115" dur="2000" fill="hold"/>
                                        <p:tgtEl>
                                          <p:spTgt spid="102"/>
                                        </p:tgtEl>
                                        <p:attrNameLst>
                                          <p:attrName>ppt_x</p:attrName>
                                        </p:attrNameLst>
                                      </p:cBhvr>
                                      <p:tavLst>
                                        <p:tav tm="0">
                                          <p:val>
                                            <p:strVal val="0-#ppt_w/2"/>
                                          </p:val>
                                        </p:tav>
                                        <p:tav tm="100000">
                                          <p:val>
                                            <p:strVal val="#ppt_x"/>
                                          </p:val>
                                        </p:tav>
                                      </p:tavLst>
                                    </p:anim>
                                    <p:anim calcmode="lin" valueType="num">
                                      <p:cBhvr additive="base">
                                        <p:cTn id="116" dur="2000" fill="hold"/>
                                        <p:tgtEl>
                                          <p:spTgt spid="102"/>
                                        </p:tgtEl>
                                        <p:attrNameLst>
                                          <p:attrName>ppt_y</p:attrName>
                                        </p:attrNameLst>
                                      </p:cBhvr>
                                      <p:tavLst>
                                        <p:tav tm="0">
                                          <p:val>
                                            <p:strVal val="0-#ppt_h/2"/>
                                          </p:val>
                                        </p:tav>
                                        <p:tav tm="100000">
                                          <p:val>
                                            <p:strVal val="#ppt_y"/>
                                          </p:val>
                                        </p:tav>
                                      </p:tavLst>
                                    </p:anim>
                                  </p:childTnLst>
                                </p:cTn>
                              </p:par>
                              <p:par>
                                <p:cTn id="117" presetID="2" presetClass="entr" presetSubtype="9" fill="hold" grpId="0" nodeType="withEffect">
                                  <p:stCondLst>
                                    <p:cond delay="1000"/>
                                  </p:stCondLst>
                                  <p:childTnLst>
                                    <p:set>
                                      <p:cBhvr>
                                        <p:cTn id="118" dur="1" fill="hold">
                                          <p:stCondLst>
                                            <p:cond delay="0"/>
                                          </p:stCondLst>
                                        </p:cTn>
                                        <p:tgtEl>
                                          <p:spTgt spid="103"/>
                                        </p:tgtEl>
                                        <p:attrNameLst>
                                          <p:attrName>style.visibility</p:attrName>
                                        </p:attrNameLst>
                                      </p:cBhvr>
                                      <p:to>
                                        <p:strVal val="visible"/>
                                      </p:to>
                                    </p:set>
                                    <p:anim calcmode="lin" valueType="num">
                                      <p:cBhvr additive="base">
                                        <p:cTn id="119" dur="2000" fill="hold"/>
                                        <p:tgtEl>
                                          <p:spTgt spid="103"/>
                                        </p:tgtEl>
                                        <p:attrNameLst>
                                          <p:attrName>ppt_x</p:attrName>
                                        </p:attrNameLst>
                                      </p:cBhvr>
                                      <p:tavLst>
                                        <p:tav tm="0">
                                          <p:val>
                                            <p:strVal val="0-#ppt_w/2"/>
                                          </p:val>
                                        </p:tav>
                                        <p:tav tm="100000">
                                          <p:val>
                                            <p:strVal val="#ppt_x"/>
                                          </p:val>
                                        </p:tav>
                                      </p:tavLst>
                                    </p:anim>
                                    <p:anim calcmode="lin" valueType="num">
                                      <p:cBhvr additive="base">
                                        <p:cTn id="120" dur="2000" fill="hold"/>
                                        <p:tgtEl>
                                          <p:spTgt spid="103"/>
                                        </p:tgtEl>
                                        <p:attrNameLst>
                                          <p:attrName>ppt_y</p:attrName>
                                        </p:attrNameLst>
                                      </p:cBhvr>
                                      <p:tavLst>
                                        <p:tav tm="0">
                                          <p:val>
                                            <p:strVal val="0-#ppt_h/2"/>
                                          </p:val>
                                        </p:tav>
                                        <p:tav tm="100000">
                                          <p:val>
                                            <p:strVal val="#ppt_y"/>
                                          </p:val>
                                        </p:tav>
                                      </p:tavLst>
                                    </p:anim>
                                  </p:childTnLst>
                                </p:cTn>
                              </p:par>
                            </p:childTnLst>
                          </p:cTn>
                        </p:par>
                        <p:par>
                          <p:cTn id="121" fill="hold">
                            <p:stCondLst>
                              <p:cond delay="3000"/>
                            </p:stCondLst>
                            <p:childTnLst>
                              <p:par>
                                <p:cTn id="122" presetID="1" presetClass="entr" presetSubtype="0" fill="hold" grpId="0" nodeType="afterEffect">
                                  <p:stCondLst>
                                    <p:cond delay="0"/>
                                  </p:stCondLst>
                                  <p:childTnLst>
                                    <p:set>
                                      <p:cBhvr>
                                        <p:cTn id="123" dur="1" fill="hold">
                                          <p:stCondLst>
                                            <p:cond delay="249"/>
                                          </p:stCondLst>
                                        </p:cTn>
                                        <p:tgtEl>
                                          <p:spTgt spid="73"/>
                                        </p:tgtEl>
                                        <p:attrNameLst>
                                          <p:attrName>style.visibility</p:attrName>
                                        </p:attrNameLst>
                                      </p:cBhvr>
                                      <p:to>
                                        <p:strVal val="visible"/>
                                      </p:to>
                                    </p:set>
                                  </p:childTnLst>
                                </p:cTn>
                              </p:par>
                            </p:childTnLst>
                          </p:cTn>
                        </p:par>
                        <p:par>
                          <p:cTn id="124" fill="hold">
                            <p:stCondLst>
                              <p:cond delay="3250"/>
                            </p:stCondLst>
                            <p:childTnLst>
                              <p:par>
                                <p:cTn id="125" presetID="1" presetClass="entr" presetSubtype="0" fill="hold" grpId="0" nodeType="afterEffect">
                                  <p:stCondLst>
                                    <p:cond delay="0"/>
                                  </p:stCondLst>
                                  <p:childTnLst>
                                    <p:set>
                                      <p:cBhvr>
                                        <p:cTn id="126" dur="1" fill="hold">
                                          <p:stCondLst>
                                            <p:cond delay="99"/>
                                          </p:stCondLst>
                                        </p:cTn>
                                        <p:tgtEl>
                                          <p:spTgt spid="37"/>
                                        </p:tgtEl>
                                        <p:attrNameLst>
                                          <p:attrName>style.visibility</p:attrName>
                                        </p:attrNameLst>
                                      </p:cBhvr>
                                      <p:to>
                                        <p:strVal val="visible"/>
                                      </p:to>
                                    </p:set>
                                  </p:childTnLst>
                                </p:cTn>
                              </p:par>
                            </p:childTnLst>
                          </p:cTn>
                        </p:par>
                        <p:par>
                          <p:cTn id="127" fill="hold">
                            <p:stCondLst>
                              <p:cond delay="3350"/>
                            </p:stCondLst>
                            <p:childTnLst>
                              <p:par>
                                <p:cTn id="128" presetID="1" presetClass="entr" presetSubtype="0" fill="hold" grpId="0" nodeType="afterEffect">
                                  <p:stCondLst>
                                    <p:cond delay="0"/>
                                  </p:stCondLst>
                                  <p:childTnLst>
                                    <p:set>
                                      <p:cBhvr>
                                        <p:cTn id="129" dur="1" fill="hold">
                                          <p:stCondLst>
                                            <p:cond delay="99"/>
                                          </p:stCondLst>
                                        </p:cTn>
                                        <p:tgtEl>
                                          <p:spTgt spid="38"/>
                                        </p:tgtEl>
                                        <p:attrNameLst>
                                          <p:attrName>style.visibility</p:attrName>
                                        </p:attrNameLst>
                                      </p:cBhvr>
                                      <p:to>
                                        <p:strVal val="visible"/>
                                      </p:to>
                                    </p:set>
                                  </p:childTnLst>
                                </p:cTn>
                              </p:par>
                            </p:childTnLst>
                          </p:cTn>
                        </p:par>
                        <p:par>
                          <p:cTn id="130" fill="hold">
                            <p:stCondLst>
                              <p:cond delay="3450"/>
                            </p:stCondLst>
                            <p:childTnLst>
                              <p:par>
                                <p:cTn id="131" presetID="1" presetClass="entr" presetSubtype="0" fill="hold" grpId="0" nodeType="afterEffect">
                                  <p:stCondLst>
                                    <p:cond delay="0"/>
                                  </p:stCondLst>
                                  <p:childTnLst>
                                    <p:set>
                                      <p:cBhvr>
                                        <p:cTn id="132" dur="1" fill="hold">
                                          <p:stCondLst>
                                            <p:cond delay="99"/>
                                          </p:stCondLst>
                                        </p:cTn>
                                        <p:tgtEl>
                                          <p:spTgt spid="39"/>
                                        </p:tgtEl>
                                        <p:attrNameLst>
                                          <p:attrName>style.visibility</p:attrName>
                                        </p:attrNameLst>
                                      </p:cBhvr>
                                      <p:to>
                                        <p:strVal val="visible"/>
                                      </p:to>
                                    </p:set>
                                  </p:childTnLst>
                                </p:cTn>
                              </p:par>
                            </p:childTnLst>
                          </p:cTn>
                        </p:par>
                        <p:par>
                          <p:cTn id="133" fill="hold">
                            <p:stCondLst>
                              <p:cond delay="3550"/>
                            </p:stCondLst>
                            <p:childTnLst>
                              <p:par>
                                <p:cTn id="134" presetID="1" presetClass="entr" presetSubtype="0" fill="hold" grpId="0" nodeType="afterEffect">
                                  <p:stCondLst>
                                    <p:cond delay="0"/>
                                  </p:stCondLst>
                                  <p:childTnLst>
                                    <p:set>
                                      <p:cBhvr>
                                        <p:cTn id="135" dur="1" fill="hold">
                                          <p:stCondLst>
                                            <p:cond delay="99"/>
                                          </p:stCondLst>
                                        </p:cTn>
                                        <p:tgtEl>
                                          <p:spTgt spid="44"/>
                                        </p:tgtEl>
                                        <p:attrNameLst>
                                          <p:attrName>style.visibility</p:attrName>
                                        </p:attrNameLst>
                                      </p:cBhvr>
                                      <p:to>
                                        <p:strVal val="visible"/>
                                      </p:to>
                                    </p:set>
                                  </p:childTnLst>
                                </p:cTn>
                              </p:par>
                            </p:childTnLst>
                          </p:cTn>
                        </p:par>
                        <p:par>
                          <p:cTn id="136" fill="hold">
                            <p:stCondLst>
                              <p:cond delay="3650"/>
                            </p:stCondLst>
                            <p:childTnLst>
                              <p:par>
                                <p:cTn id="137" presetID="1" presetClass="entr" presetSubtype="0" fill="hold" grpId="0" nodeType="afterEffect">
                                  <p:stCondLst>
                                    <p:cond delay="0"/>
                                  </p:stCondLst>
                                  <p:childTnLst>
                                    <p:set>
                                      <p:cBhvr>
                                        <p:cTn id="138" dur="1" fill="hold">
                                          <p:stCondLst>
                                            <p:cond delay="99"/>
                                          </p:stCondLst>
                                        </p:cTn>
                                        <p:tgtEl>
                                          <p:spTgt spid="43"/>
                                        </p:tgtEl>
                                        <p:attrNameLst>
                                          <p:attrName>style.visibility</p:attrName>
                                        </p:attrNameLst>
                                      </p:cBhvr>
                                      <p:to>
                                        <p:strVal val="visible"/>
                                      </p:to>
                                    </p:set>
                                  </p:childTnLst>
                                </p:cTn>
                              </p:par>
                            </p:childTnLst>
                          </p:cTn>
                        </p:par>
                        <p:par>
                          <p:cTn id="139" fill="hold">
                            <p:stCondLst>
                              <p:cond delay="3750"/>
                            </p:stCondLst>
                            <p:childTnLst>
                              <p:par>
                                <p:cTn id="140" presetID="1" presetClass="entr" presetSubtype="0" fill="hold" grpId="0" nodeType="afterEffect">
                                  <p:stCondLst>
                                    <p:cond delay="0"/>
                                  </p:stCondLst>
                                  <p:childTnLst>
                                    <p:set>
                                      <p:cBhvr>
                                        <p:cTn id="141" dur="1" fill="hold">
                                          <p:stCondLst>
                                            <p:cond delay="99"/>
                                          </p:stCondLst>
                                        </p:cTn>
                                        <p:tgtEl>
                                          <p:spTgt spid="42"/>
                                        </p:tgtEl>
                                        <p:attrNameLst>
                                          <p:attrName>style.visibility</p:attrName>
                                        </p:attrNameLst>
                                      </p:cBhvr>
                                      <p:to>
                                        <p:strVal val="visible"/>
                                      </p:to>
                                    </p:set>
                                  </p:childTnLst>
                                </p:cTn>
                              </p:par>
                            </p:childTnLst>
                          </p:cTn>
                        </p:par>
                        <p:par>
                          <p:cTn id="142" fill="hold">
                            <p:stCondLst>
                              <p:cond delay="3850"/>
                            </p:stCondLst>
                            <p:childTnLst>
                              <p:par>
                                <p:cTn id="143" presetID="1" presetClass="entr" presetSubtype="0" fill="hold" grpId="0" nodeType="afterEffect">
                                  <p:stCondLst>
                                    <p:cond delay="0"/>
                                  </p:stCondLst>
                                  <p:childTnLst>
                                    <p:set>
                                      <p:cBhvr>
                                        <p:cTn id="144" dur="1" fill="hold">
                                          <p:stCondLst>
                                            <p:cond delay="99"/>
                                          </p:stCondLst>
                                        </p:cTn>
                                        <p:tgtEl>
                                          <p:spTgt spid="45"/>
                                        </p:tgtEl>
                                        <p:attrNameLst>
                                          <p:attrName>style.visibility</p:attrName>
                                        </p:attrNameLst>
                                      </p:cBhvr>
                                      <p:to>
                                        <p:strVal val="visible"/>
                                      </p:to>
                                    </p:set>
                                  </p:childTnLst>
                                </p:cTn>
                              </p:par>
                            </p:childTnLst>
                          </p:cTn>
                        </p:par>
                        <p:par>
                          <p:cTn id="145" fill="hold">
                            <p:stCondLst>
                              <p:cond delay="3950"/>
                            </p:stCondLst>
                            <p:childTnLst>
                              <p:par>
                                <p:cTn id="146" presetID="1" presetClass="entr" presetSubtype="0" fill="hold" grpId="0" nodeType="afterEffect">
                                  <p:stCondLst>
                                    <p:cond delay="0"/>
                                  </p:stCondLst>
                                  <p:childTnLst>
                                    <p:set>
                                      <p:cBhvr>
                                        <p:cTn id="147" dur="1" fill="hold">
                                          <p:stCondLst>
                                            <p:cond delay="99"/>
                                          </p:stCondLst>
                                        </p:cTn>
                                        <p:tgtEl>
                                          <p:spTgt spid="35"/>
                                        </p:tgtEl>
                                        <p:attrNameLst>
                                          <p:attrName>style.visibility</p:attrName>
                                        </p:attrNameLst>
                                      </p:cBhvr>
                                      <p:to>
                                        <p:strVal val="visible"/>
                                      </p:to>
                                    </p:set>
                                  </p:childTnLst>
                                </p:cTn>
                              </p:par>
                            </p:childTnLst>
                          </p:cTn>
                        </p:par>
                        <p:par>
                          <p:cTn id="148" fill="hold">
                            <p:stCondLst>
                              <p:cond delay="4050"/>
                            </p:stCondLst>
                            <p:childTnLst>
                              <p:par>
                                <p:cTn id="149" presetID="1" presetClass="entr" presetSubtype="0" fill="hold" grpId="0" nodeType="afterEffect">
                                  <p:stCondLst>
                                    <p:cond delay="0"/>
                                  </p:stCondLst>
                                  <p:childTnLst>
                                    <p:set>
                                      <p:cBhvr>
                                        <p:cTn id="150" dur="1" fill="hold">
                                          <p:stCondLst>
                                            <p:cond delay="99"/>
                                          </p:stCondLst>
                                        </p:cTn>
                                        <p:tgtEl>
                                          <p:spTgt spid="46"/>
                                        </p:tgtEl>
                                        <p:attrNameLst>
                                          <p:attrName>style.visibility</p:attrName>
                                        </p:attrNameLst>
                                      </p:cBhvr>
                                      <p:to>
                                        <p:strVal val="visible"/>
                                      </p:to>
                                    </p:set>
                                  </p:childTnLst>
                                </p:cTn>
                              </p:par>
                            </p:childTnLst>
                          </p:cTn>
                        </p:par>
                        <p:par>
                          <p:cTn id="151" fill="hold">
                            <p:stCondLst>
                              <p:cond delay="4150"/>
                            </p:stCondLst>
                            <p:childTnLst>
                              <p:par>
                                <p:cTn id="152" presetID="1" presetClass="entr" presetSubtype="0" fill="hold" grpId="0" nodeType="afterEffect">
                                  <p:stCondLst>
                                    <p:cond delay="0"/>
                                  </p:stCondLst>
                                  <p:childTnLst>
                                    <p:set>
                                      <p:cBhvr>
                                        <p:cTn id="153" dur="1" fill="hold">
                                          <p:stCondLst>
                                            <p:cond delay="99"/>
                                          </p:stCondLst>
                                        </p:cTn>
                                        <p:tgtEl>
                                          <p:spTgt spid="55"/>
                                        </p:tgtEl>
                                        <p:attrNameLst>
                                          <p:attrName>style.visibility</p:attrName>
                                        </p:attrNameLst>
                                      </p:cBhvr>
                                      <p:to>
                                        <p:strVal val="visible"/>
                                      </p:to>
                                    </p:set>
                                  </p:childTnLst>
                                </p:cTn>
                              </p:par>
                            </p:childTnLst>
                          </p:cTn>
                        </p:par>
                        <p:par>
                          <p:cTn id="154" fill="hold">
                            <p:stCondLst>
                              <p:cond delay="4250"/>
                            </p:stCondLst>
                            <p:childTnLst>
                              <p:par>
                                <p:cTn id="155" presetID="1" presetClass="entr" presetSubtype="0" fill="hold" grpId="0" nodeType="afterEffect">
                                  <p:stCondLst>
                                    <p:cond delay="0"/>
                                  </p:stCondLst>
                                  <p:childTnLst>
                                    <p:set>
                                      <p:cBhvr>
                                        <p:cTn id="156" dur="1" fill="hold">
                                          <p:stCondLst>
                                            <p:cond delay="99"/>
                                          </p:stCondLst>
                                        </p:cTn>
                                        <p:tgtEl>
                                          <p:spTgt spid="56"/>
                                        </p:tgtEl>
                                        <p:attrNameLst>
                                          <p:attrName>style.visibility</p:attrName>
                                        </p:attrNameLst>
                                      </p:cBhvr>
                                      <p:to>
                                        <p:strVal val="visible"/>
                                      </p:to>
                                    </p:set>
                                  </p:childTnLst>
                                </p:cTn>
                              </p:par>
                            </p:childTnLst>
                          </p:cTn>
                        </p:par>
                        <p:par>
                          <p:cTn id="157" fill="hold">
                            <p:stCondLst>
                              <p:cond delay="4350"/>
                            </p:stCondLst>
                            <p:childTnLst>
                              <p:par>
                                <p:cTn id="158" presetID="1" presetClass="entr" presetSubtype="0" fill="hold" grpId="0" nodeType="afterEffect">
                                  <p:stCondLst>
                                    <p:cond delay="0"/>
                                  </p:stCondLst>
                                  <p:childTnLst>
                                    <p:set>
                                      <p:cBhvr>
                                        <p:cTn id="159" dur="1" fill="hold">
                                          <p:stCondLst>
                                            <p:cond delay="99"/>
                                          </p:stCondLst>
                                        </p:cTn>
                                        <p:tgtEl>
                                          <p:spTgt spid="60"/>
                                        </p:tgtEl>
                                        <p:attrNameLst>
                                          <p:attrName>style.visibility</p:attrName>
                                        </p:attrNameLst>
                                      </p:cBhvr>
                                      <p:to>
                                        <p:strVal val="visible"/>
                                      </p:to>
                                    </p:set>
                                  </p:childTnLst>
                                </p:cTn>
                              </p:par>
                            </p:childTnLst>
                          </p:cTn>
                        </p:par>
                        <p:par>
                          <p:cTn id="160" fill="hold">
                            <p:stCondLst>
                              <p:cond delay="4450"/>
                            </p:stCondLst>
                            <p:childTnLst>
                              <p:par>
                                <p:cTn id="161" presetID="1" presetClass="entr" presetSubtype="0" fill="hold" grpId="0" nodeType="afterEffect">
                                  <p:stCondLst>
                                    <p:cond delay="0"/>
                                  </p:stCondLst>
                                  <p:childTnLst>
                                    <p:set>
                                      <p:cBhvr>
                                        <p:cTn id="162" dur="1" fill="hold">
                                          <p:stCondLst>
                                            <p:cond delay="99"/>
                                          </p:stCondLst>
                                        </p:cTn>
                                        <p:tgtEl>
                                          <p:spTgt spid="61"/>
                                        </p:tgtEl>
                                        <p:attrNameLst>
                                          <p:attrName>style.visibility</p:attrName>
                                        </p:attrNameLst>
                                      </p:cBhvr>
                                      <p:to>
                                        <p:strVal val="visible"/>
                                      </p:to>
                                    </p:set>
                                  </p:childTnLst>
                                </p:cTn>
                              </p:par>
                            </p:childTnLst>
                          </p:cTn>
                        </p:par>
                        <p:par>
                          <p:cTn id="163" fill="hold">
                            <p:stCondLst>
                              <p:cond delay="4550"/>
                            </p:stCondLst>
                            <p:childTnLst>
                              <p:par>
                                <p:cTn id="164" presetID="1" presetClass="entr" presetSubtype="0" fill="hold" grpId="0" nodeType="afterEffect">
                                  <p:stCondLst>
                                    <p:cond delay="0"/>
                                  </p:stCondLst>
                                  <p:childTnLst>
                                    <p:set>
                                      <p:cBhvr>
                                        <p:cTn id="165" dur="1" fill="hold">
                                          <p:stCondLst>
                                            <p:cond delay="99"/>
                                          </p:stCondLst>
                                        </p:cTn>
                                        <p:tgtEl>
                                          <p:spTgt spid="62"/>
                                        </p:tgtEl>
                                        <p:attrNameLst>
                                          <p:attrName>style.visibility</p:attrName>
                                        </p:attrNameLst>
                                      </p:cBhvr>
                                      <p:to>
                                        <p:strVal val="visible"/>
                                      </p:to>
                                    </p:set>
                                  </p:childTnLst>
                                </p:cTn>
                              </p:par>
                            </p:childTnLst>
                          </p:cTn>
                        </p:par>
                        <p:par>
                          <p:cTn id="166" fill="hold">
                            <p:stCondLst>
                              <p:cond delay="4650"/>
                            </p:stCondLst>
                            <p:childTnLst>
                              <p:par>
                                <p:cTn id="167" presetID="1" presetClass="entr" presetSubtype="0" fill="hold" grpId="0" nodeType="afterEffect">
                                  <p:stCondLst>
                                    <p:cond delay="0"/>
                                  </p:stCondLst>
                                  <p:childTnLst>
                                    <p:set>
                                      <p:cBhvr>
                                        <p:cTn id="168" dur="1" fill="hold">
                                          <p:stCondLst>
                                            <p:cond delay="99"/>
                                          </p:stCondLst>
                                        </p:cTn>
                                        <p:tgtEl>
                                          <p:spTgt spid="59"/>
                                        </p:tgtEl>
                                        <p:attrNameLst>
                                          <p:attrName>style.visibility</p:attrName>
                                        </p:attrNameLst>
                                      </p:cBhvr>
                                      <p:to>
                                        <p:strVal val="visible"/>
                                      </p:to>
                                    </p:set>
                                  </p:childTnLst>
                                </p:cTn>
                              </p:par>
                            </p:childTnLst>
                          </p:cTn>
                        </p:par>
                        <p:par>
                          <p:cTn id="169" fill="hold">
                            <p:stCondLst>
                              <p:cond delay="4750"/>
                            </p:stCondLst>
                            <p:childTnLst>
                              <p:par>
                                <p:cTn id="170" presetID="1" presetClass="entr" presetSubtype="0" fill="hold" grpId="0" nodeType="afterEffect">
                                  <p:stCondLst>
                                    <p:cond delay="0"/>
                                  </p:stCondLst>
                                  <p:childTnLst>
                                    <p:set>
                                      <p:cBhvr>
                                        <p:cTn id="171" dur="1" fill="hold">
                                          <p:stCondLst>
                                            <p:cond delay="99"/>
                                          </p:stCondLst>
                                        </p:cTn>
                                        <p:tgtEl>
                                          <p:spTgt spid="58"/>
                                        </p:tgtEl>
                                        <p:attrNameLst>
                                          <p:attrName>style.visibility</p:attrName>
                                        </p:attrNameLst>
                                      </p:cBhvr>
                                      <p:to>
                                        <p:strVal val="visible"/>
                                      </p:to>
                                    </p:set>
                                  </p:childTnLst>
                                </p:cTn>
                              </p:par>
                            </p:childTnLst>
                          </p:cTn>
                        </p:par>
                        <p:par>
                          <p:cTn id="172" fill="hold">
                            <p:stCondLst>
                              <p:cond delay="4850"/>
                            </p:stCondLst>
                            <p:childTnLst>
                              <p:par>
                                <p:cTn id="173" presetID="1" presetClass="entr" presetSubtype="0" fill="hold" grpId="0" nodeType="afterEffect">
                                  <p:stCondLst>
                                    <p:cond delay="0"/>
                                  </p:stCondLst>
                                  <p:childTnLst>
                                    <p:set>
                                      <p:cBhvr>
                                        <p:cTn id="174" dur="1" fill="hold">
                                          <p:stCondLst>
                                            <p:cond delay="99"/>
                                          </p:stCondLst>
                                        </p:cTn>
                                        <p:tgtEl>
                                          <p:spTgt spid="57"/>
                                        </p:tgtEl>
                                        <p:attrNameLst>
                                          <p:attrName>style.visibility</p:attrName>
                                        </p:attrNameLst>
                                      </p:cBhvr>
                                      <p:to>
                                        <p:strVal val="visible"/>
                                      </p:to>
                                    </p:set>
                                  </p:childTnLst>
                                </p:cTn>
                              </p:par>
                            </p:childTnLst>
                          </p:cTn>
                        </p:par>
                        <p:par>
                          <p:cTn id="175" fill="hold">
                            <p:stCondLst>
                              <p:cond delay="4950"/>
                            </p:stCondLst>
                            <p:childTnLst>
                              <p:par>
                                <p:cTn id="176" presetID="1" presetClass="entr" presetSubtype="0" fill="hold" grpId="0" nodeType="afterEffect">
                                  <p:stCondLst>
                                    <p:cond delay="0"/>
                                  </p:stCondLst>
                                  <p:childTnLst>
                                    <p:set>
                                      <p:cBhvr>
                                        <p:cTn id="177" dur="1" fill="hold">
                                          <p:stCondLst>
                                            <p:cond delay="99"/>
                                          </p:stCondLst>
                                        </p:cTn>
                                        <p:tgtEl>
                                          <p:spTgt spid="52"/>
                                        </p:tgtEl>
                                        <p:attrNameLst>
                                          <p:attrName>style.visibility</p:attrName>
                                        </p:attrNameLst>
                                      </p:cBhvr>
                                      <p:to>
                                        <p:strVal val="visible"/>
                                      </p:to>
                                    </p:set>
                                  </p:childTnLst>
                                </p:cTn>
                              </p:par>
                            </p:childTnLst>
                          </p:cTn>
                        </p:par>
                        <p:par>
                          <p:cTn id="178" fill="hold">
                            <p:stCondLst>
                              <p:cond delay="5050"/>
                            </p:stCondLst>
                            <p:childTnLst>
                              <p:par>
                                <p:cTn id="179" presetID="1" presetClass="entr" presetSubtype="0" fill="hold" grpId="0" nodeType="afterEffect">
                                  <p:stCondLst>
                                    <p:cond delay="0"/>
                                  </p:stCondLst>
                                  <p:childTnLst>
                                    <p:set>
                                      <p:cBhvr>
                                        <p:cTn id="180" dur="1" fill="hold">
                                          <p:stCondLst>
                                            <p:cond delay="99"/>
                                          </p:stCondLst>
                                        </p:cTn>
                                        <p:tgtEl>
                                          <p:spTgt spid="54"/>
                                        </p:tgtEl>
                                        <p:attrNameLst>
                                          <p:attrName>style.visibility</p:attrName>
                                        </p:attrNameLst>
                                      </p:cBhvr>
                                      <p:to>
                                        <p:strVal val="visible"/>
                                      </p:to>
                                    </p:set>
                                  </p:childTnLst>
                                </p:cTn>
                              </p:par>
                            </p:childTnLst>
                          </p:cTn>
                        </p:par>
                        <p:par>
                          <p:cTn id="181" fill="hold">
                            <p:stCondLst>
                              <p:cond delay="5150"/>
                            </p:stCondLst>
                            <p:childTnLst>
                              <p:par>
                                <p:cTn id="182" presetID="1" presetClass="entr" presetSubtype="0" fill="hold" grpId="0" nodeType="afterEffect">
                                  <p:stCondLst>
                                    <p:cond delay="0"/>
                                  </p:stCondLst>
                                  <p:childTnLst>
                                    <p:set>
                                      <p:cBhvr>
                                        <p:cTn id="183" dur="1" fill="hold">
                                          <p:stCondLst>
                                            <p:cond delay="99"/>
                                          </p:stCondLst>
                                        </p:cTn>
                                        <p:tgtEl>
                                          <p:spTgt spid="51"/>
                                        </p:tgtEl>
                                        <p:attrNameLst>
                                          <p:attrName>style.visibility</p:attrName>
                                        </p:attrNameLst>
                                      </p:cBhvr>
                                      <p:to>
                                        <p:strVal val="visible"/>
                                      </p:to>
                                    </p:set>
                                  </p:childTnLst>
                                </p:cTn>
                              </p:par>
                            </p:childTnLst>
                          </p:cTn>
                        </p:par>
                        <p:par>
                          <p:cTn id="184" fill="hold">
                            <p:stCondLst>
                              <p:cond delay="5250"/>
                            </p:stCondLst>
                            <p:childTnLst>
                              <p:par>
                                <p:cTn id="185" presetID="1" presetClass="entr" presetSubtype="0" fill="hold" grpId="0" nodeType="afterEffect">
                                  <p:stCondLst>
                                    <p:cond delay="0"/>
                                  </p:stCondLst>
                                  <p:childTnLst>
                                    <p:set>
                                      <p:cBhvr>
                                        <p:cTn id="186" dur="1" fill="hold">
                                          <p:stCondLst>
                                            <p:cond delay="99"/>
                                          </p:stCondLst>
                                        </p:cTn>
                                        <p:tgtEl>
                                          <p:spTgt spid="53"/>
                                        </p:tgtEl>
                                        <p:attrNameLst>
                                          <p:attrName>style.visibility</p:attrName>
                                        </p:attrNameLst>
                                      </p:cBhvr>
                                      <p:to>
                                        <p:strVal val="visible"/>
                                      </p:to>
                                    </p:set>
                                  </p:childTnLst>
                                </p:cTn>
                              </p:par>
                            </p:childTnLst>
                          </p:cTn>
                        </p:par>
                        <p:par>
                          <p:cTn id="187" fill="hold">
                            <p:stCondLst>
                              <p:cond delay="5350"/>
                            </p:stCondLst>
                            <p:childTnLst>
                              <p:par>
                                <p:cTn id="188" presetID="1" presetClass="entr" presetSubtype="0" fill="hold" grpId="0" nodeType="afterEffect">
                                  <p:stCondLst>
                                    <p:cond delay="0"/>
                                  </p:stCondLst>
                                  <p:childTnLst>
                                    <p:set>
                                      <p:cBhvr>
                                        <p:cTn id="189" dur="1" fill="hold">
                                          <p:stCondLst>
                                            <p:cond delay="99"/>
                                          </p:stCondLst>
                                        </p:cTn>
                                        <p:tgtEl>
                                          <p:spTgt spid="50"/>
                                        </p:tgtEl>
                                        <p:attrNameLst>
                                          <p:attrName>style.visibility</p:attrName>
                                        </p:attrNameLst>
                                      </p:cBhvr>
                                      <p:to>
                                        <p:strVal val="visible"/>
                                      </p:to>
                                    </p:set>
                                  </p:childTnLst>
                                </p:cTn>
                              </p:par>
                            </p:childTnLst>
                          </p:cTn>
                        </p:par>
                        <p:par>
                          <p:cTn id="190" fill="hold">
                            <p:stCondLst>
                              <p:cond delay="5450"/>
                            </p:stCondLst>
                            <p:childTnLst>
                              <p:par>
                                <p:cTn id="191" presetID="1" presetClass="entr" presetSubtype="0" fill="hold" grpId="0" nodeType="afterEffect">
                                  <p:stCondLst>
                                    <p:cond delay="0"/>
                                  </p:stCondLst>
                                  <p:childTnLst>
                                    <p:set>
                                      <p:cBhvr>
                                        <p:cTn id="192" dur="1" fill="hold">
                                          <p:stCondLst>
                                            <p:cond delay="99"/>
                                          </p:stCondLst>
                                        </p:cTn>
                                        <p:tgtEl>
                                          <p:spTgt spid="49"/>
                                        </p:tgtEl>
                                        <p:attrNameLst>
                                          <p:attrName>style.visibility</p:attrName>
                                        </p:attrNameLst>
                                      </p:cBhvr>
                                      <p:to>
                                        <p:strVal val="visible"/>
                                      </p:to>
                                    </p:set>
                                  </p:childTnLst>
                                </p:cTn>
                              </p:par>
                            </p:childTnLst>
                          </p:cTn>
                        </p:par>
                        <p:par>
                          <p:cTn id="193" fill="hold">
                            <p:stCondLst>
                              <p:cond delay="5550"/>
                            </p:stCondLst>
                            <p:childTnLst>
                              <p:par>
                                <p:cTn id="194" presetID="1" presetClass="entr" presetSubtype="0" fill="hold" grpId="0" nodeType="afterEffect">
                                  <p:stCondLst>
                                    <p:cond delay="0"/>
                                  </p:stCondLst>
                                  <p:childTnLst>
                                    <p:set>
                                      <p:cBhvr>
                                        <p:cTn id="195" dur="1" fill="hold">
                                          <p:stCondLst>
                                            <p:cond delay="99"/>
                                          </p:stCondLst>
                                        </p:cTn>
                                        <p:tgtEl>
                                          <p:spTgt spid="48"/>
                                        </p:tgtEl>
                                        <p:attrNameLst>
                                          <p:attrName>style.visibility</p:attrName>
                                        </p:attrNameLst>
                                      </p:cBhvr>
                                      <p:to>
                                        <p:strVal val="visible"/>
                                      </p:to>
                                    </p:set>
                                  </p:childTnLst>
                                </p:cTn>
                              </p:par>
                            </p:childTnLst>
                          </p:cTn>
                        </p:par>
                        <p:par>
                          <p:cTn id="196" fill="hold">
                            <p:stCondLst>
                              <p:cond delay="5650"/>
                            </p:stCondLst>
                            <p:childTnLst>
                              <p:par>
                                <p:cTn id="197" presetID="1" presetClass="entr" presetSubtype="0" fill="hold" grpId="0" nodeType="afterEffect">
                                  <p:stCondLst>
                                    <p:cond delay="0"/>
                                  </p:stCondLst>
                                  <p:childTnLst>
                                    <p:set>
                                      <p:cBhvr>
                                        <p:cTn id="198" dur="1" fill="hold">
                                          <p:stCondLst>
                                            <p:cond delay="99"/>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5" grpId="0"/>
      <p:bldP spid="37" grpId="0"/>
      <p:bldP spid="38" grpId="0"/>
      <p:bldP spid="39"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6" grpId="0" animBg="1"/>
      <p:bldP spid="69" grpId="0" animBg="1"/>
      <p:bldP spid="70" grpId="0" animBg="1"/>
      <p:bldP spid="73" grpId="0"/>
      <p:bldP spid="80" grpId="0" animBg="1"/>
      <p:bldP spid="81"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68" grpId="0" animBg="1"/>
      <p:bldP spid="67" grpId="0" animBg="1"/>
      <p:bldP spid="96" grpId="0" animBg="1"/>
      <p:bldP spid="97" grpId="0" animBg="1"/>
      <p:bldP spid="98" grpId="0" animBg="1"/>
      <p:bldP spid="99" grpId="0" animBg="1"/>
      <p:bldP spid="71" grpId="0" animBg="1"/>
      <p:bldP spid="100" grpId="0" animBg="1"/>
      <p:bldP spid="101" grpId="0" animBg="1"/>
      <p:bldP spid="102" grpId="0" animBg="1"/>
      <p:bldP spid="10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90600"/>
            <a:ext cx="9735362" cy="1066800"/>
          </a:xfrm>
        </p:spPr>
        <p:txBody>
          <a:bodyPr/>
          <a:lstStyle/>
          <a:p>
            <a:r>
              <a:rPr lang="en-CA" dirty="0"/>
              <a:t>How to access the data</a:t>
            </a:r>
          </a:p>
        </p:txBody>
      </p:sp>
      <p:sp>
        <p:nvSpPr>
          <p:cNvPr id="3" name="Content Placeholder 2"/>
          <p:cNvSpPr>
            <a:spLocks noGrp="1"/>
          </p:cNvSpPr>
          <p:nvPr>
            <p:ph idx="1"/>
          </p:nvPr>
        </p:nvSpPr>
        <p:spPr>
          <a:xfrm>
            <a:off x="335363" y="2132857"/>
            <a:ext cx="5871127" cy="4044106"/>
          </a:xfrm>
        </p:spPr>
        <p:txBody>
          <a:bodyPr>
            <a:normAutofit/>
          </a:bodyPr>
          <a:lstStyle/>
          <a:p>
            <a:r>
              <a:rPr lang="en-CA" sz="2400" b="1" dirty="0">
                <a:solidFill>
                  <a:srgbClr val="002060"/>
                </a:solidFill>
                <a:cs typeface="Verdana"/>
              </a:rPr>
              <a:t>Research Data Centres </a:t>
            </a:r>
            <a:r>
              <a:rPr lang="en-CA" sz="2400" b="1" dirty="0">
                <a:latin typeface="Arial Narrow" panose="020B0604020202020204" pitchFamily="34" charset="0"/>
                <a:cs typeface="Arial Narrow" panose="020B0604020202020204" pitchFamily="34" charset="0"/>
                <a:hlinkClick r:id="rId2"/>
              </a:rPr>
              <a:t>www.statcan.gc.ca/eng/rdc/process</a:t>
            </a:r>
            <a:endParaRPr lang="en-CA" sz="2400" b="1" dirty="0">
              <a:solidFill>
                <a:srgbClr val="002060"/>
              </a:solidFill>
              <a:cs typeface="Verdana"/>
            </a:endParaRPr>
          </a:p>
          <a:p>
            <a:pPr lvl="1">
              <a:spcBef>
                <a:spcPts val="0"/>
              </a:spcBef>
            </a:pPr>
            <a:r>
              <a:rPr lang="en-CA" sz="2200" dirty="0"/>
              <a:t>On average, researchers can be granted access to data already in the RDC within 2 months.</a:t>
            </a:r>
            <a:endParaRPr lang="en-US" sz="2200" dirty="0"/>
          </a:p>
          <a:p>
            <a:pPr lvl="1">
              <a:spcBef>
                <a:spcPts val="0"/>
              </a:spcBef>
            </a:pPr>
            <a:r>
              <a:rPr lang="en-US" sz="2200" dirty="0"/>
              <a:t>No fees for student research projects.</a:t>
            </a:r>
          </a:p>
          <a:p>
            <a:pPr lvl="1">
              <a:spcBef>
                <a:spcPts val="0"/>
              </a:spcBef>
            </a:pPr>
            <a:r>
              <a:rPr lang="en-US" sz="2200" dirty="0"/>
              <a:t>Generally no fees for academic researchers from participating institutions.</a:t>
            </a:r>
            <a:endParaRPr lang="en-CA" sz="2200" dirty="0"/>
          </a:p>
        </p:txBody>
      </p:sp>
      <p:pic>
        <p:nvPicPr>
          <p:cNvPr id="4" name="Picture 3">
            <a:extLst>
              <a:ext uri="{FF2B5EF4-FFF2-40B4-BE49-F238E27FC236}">
                <a16:creationId xmlns:a16="http://schemas.microsoft.com/office/drawing/2014/main" id="{F21EAB10-29CE-9849-AEBC-B71983C2F6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3621" y="1317508"/>
            <a:ext cx="5809712" cy="5100500"/>
          </a:xfrm>
          <a:prstGeom prst="roundRect">
            <a:avLst>
              <a:gd name="adj" fmla="val 179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9621526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212" y="357155"/>
            <a:ext cx="1903412" cy="40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0605" y="238092"/>
            <a:ext cx="1273175" cy="64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4850" y="248602"/>
            <a:ext cx="1440543" cy="634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mysource.hc-sc.gc.ca/sites/default/files/wysiwyg_media/phac-aspc_fip_e_colou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6569" y="6450078"/>
            <a:ext cx="2505048" cy="3165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ysource.hc-sc.gc.ca/sites/default/files/wysiwyg_media/goc_fip_e_2c_5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52592" y="6488721"/>
            <a:ext cx="2281188" cy="2249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1799542" y="774631"/>
            <a:ext cx="9717087" cy="5619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altLang="en-US" sz="2000" b="1" dirty="0">
                <a:latin typeface="Arial" panose="020B0604020202020204" pitchFamily="34" charset="0"/>
                <a:cs typeface="Arial" panose="020B0604020202020204" pitchFamily="34" charset="0"/>
              </a:rPr>
              <a:t>Linked data: analytical plans</a:t>
            </a:r>
          </a:p>
        </p:txBody>
      </p:sp>
      <p:sp>
        <p:nvSpPr>
          <p:cNvPr id="12" name="Subtitle 2"/>
          <p:cNvSpPr txBox="1">
            <a:spLocks/>
          </p:cNvSpPr>
          <p:nvPr/>
        </p:nvSpPr>
        <p:spPr bwMode="auto">
          <a:xfrm>
            <a:off x="1799542" y="1411810"/>
            <a:ext cx="8961503" cy="477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itchFamily="34" charset="0"/>
              <a:buChar char="•"/>
              <a:defRPr>
                <a:solidFill>
                  <a:srgbClr val="404040"/>
                </a:solidFill>
                <a:latin typeface="Arial" pitchFamily="34" charset="0"/>
              </a:defRPr>
            </a:lvl1pPr>
            <a:lvl2pPr marL="742950" indent="-285750">
              <a:spcBef>
                <a:spcPct val="20000"/>
              </a:spcBef>
              <a:buFont typeface="Arial" pitchFamily="34" charset="0"/>
              <a:buChar char="–"/>
              <a:defRPr sz="1600">
                <a:solidFill>
                  <a:srgbClr val="404040"/>
                </a:solidFill>
                <a:latin typeface="Arial" pitchFamily="34" charset="0"/>
              </a:defRPr>
            </a:lvl2pPr>
            <a:lvl3pPr marL="1143000" indent="-228600">
              <a:spcBef>
                <a:spcPct val="20000"/>
              </a:spcBef>
              <a:buFont typeface="Arial" pitchFamily="34" charset="0"/>
              <a:buChar char="•"/>
              <a:defRPr sz="1400">
                <a:solidFill>
                  <a:srgbClr val="404040"/>
                </a:solidFill>
                <a:latin typeface="Arial" pitchFamily="34" charset="0"/>
              </a:defRPr>
            </a:lvl3pPr>
            <a:lvl4pPr marL="1600200" indent="-228600">
              <a:spcBef>
                <a:spcPct val="20000"/>
              </a:spcBef>
              <a:buFont typeface="Arial" pitchFamily="34" charset="0"/>
              <a:buChar char="–"/>
              <a:defRPr sz="1200">
                <a:solidFill>
                  <a:srgbClr val="404040"/>
                </a:solidFill>
                <a:latin typeface="Arial" pitchFamily="34" charset="0"/>
              </a:defRPr>
            </a:lvl4pPr>
            <a:lvl5pPr marL="2057400" indent="-228600">
              <a:spcBef>
                <a:spcPct val="20000"/>
              </a:spcBef>
              <a:buFont typeface="Arial" pitchFamily="34" charset="0"/>
              <a:buChar char="»"/>
              <a:defRPr sz="1200">
                <a:solidFill>
                  <a:srgbClr val="404040"/>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9pPr>
          </a:lstStyle>
          <a:p>
            <a:pPr defTabSz="457200" fontAlgn="base">
              <a:spcAft>
                <a:spcPct val="0"/>
              </a:spcAft>
              <a:buNone/>
              <a:defRPr/>
            </a:pPr>
            <a:r>
              <a:rPr lang="en-CA" altLang="en-US" b="1" dirty="0">
                <a:solidFill>
                  <a:prstClr val="black"/>
                </a:solidFill>
                <a:cs typeface="Arial" panose="020B0604020202020204" pitchFamily="34" charset="0"/>
              </a:rPr>
              <a:t>Phase 1. </a:t>
            </a:r>
          </a:p>
          <a:p>
            <a:pPr defTabSz="457200" fontAlgn="base">
              <a:spcAft>
                <a:spcPct val="0"/>
              </a:spcAft>
              <a:buFontTx/>
              <a:buChar char="-"/>
              <a:defRPr/>
            </a:pPr>
            <a:r>
              <a:rPr lang="en-CA" dirty="0"/>
              <a:t>Assessing completeness and death clearance in CYP-C</a:t>
            </a:r>
          </a:p>
          <a:p>
            <a:pPr defTabSz="457200" fontAlgn="base">
              <a:spcAft>
                <a:spcPct val="0"/>
              </a:spcAft>
              <a:buFontTx/>
              <a:buChar char="-"/>
              <a:defRPr/>
            </a:pPr>
            <a:r>
              <a:rPr lang="en-CA" dirty="0"/>
              <a:t>CYP-C – CCR case completeness and concordance </a:t>
            </a:r>
          </a:p>
          <a:p>
            <a:pPr defTabSz="457200" fontAlgn="base">
              <a:spcAft>
                <a:spcPct val="0"/>
              </a:spcAft>
              <a:buFontTx/>
              <a:buChar char="-"/>
              <a:defRPr/>
            </a:pPr>
            <a:r>
              <a:rPr lang="en-CA" dirty="0"/>
              <a:t>CYP-C – CVS:D death completeness and concordance </a:t>
            </a:r>
          </a:p>
          <a:p>
            <a:pPr defTabSz="457200" fontAlgn="base">
              <a:spcAft>
                <a:spcPct val="0"/>
              </a:spcAft>
              <a:buFontTx/>
              <a:buChar char="-"/>
              <a:defRPr/>
            </a:pPr>
            <a:endParaRPr lang="en-CA" dirty="0"/>
          </a:p>
          <a:p>
            <a:pPr marL="0" indent="0" defTabSz="457200" fontAlgn="base">
              <a:spcAft>
                <a:spcPct val="0"/>
              </a:spcAft>
              <a:buNone/>
              <a:defRPr/>
            </a:pPr>
            <a:r>
              <a:rPr lang="en-CA" altLang="en-US" b="1" dirty="0">
                <a:solidFill>
                  <a:prstClr val="black"/>
                </a:solidFill>
                <a:cs typeface="Arial" panose="020B0604020202020204" pitchFamily="34" charset="0"/>
              </a:rPr>
              <a:t>Phase 2.</a:t>
            </a:r>
          </a:p>
          <a:p>
            <a:pPr defTabSz="457200" fontAlgn="base">
              <a:spcAft>
                <a:spcPct val="0"/>
              </a:spcAft>
              <a:buFontTx/>
              <a:buChar char="-"/>
              <a:defRPr/>
            </a:pPr>
            <a:r>
              <a:rPr lang="en-CA" altLang="en-US" dirty="0">
                <a:solidFill>
                  <a:schemeClr val="tx1">
                    <a:lumMod val="75000"/>
                    <a:lumOff val="25000"/>
                  </a:schemeClr>
                </a:solidFill>
                <a:cs typeface="Arial" panose="020B0604020202020204" pitchFamily="34" charset="0"/>
              </a:rPr>
              <a:t>5,10,15-year survival of childhood cancer patients</a:t>
            </a:r>
          </a:p>
          <a:p>
            <a:pPr defTabSz="457200" fontAlgn="base">
              <a:spcAft>
                <a:spcPct val="0"/>
              </a:spcAft>
              <a:buFontTx/>
              <a:buChar char="-"/>
              <a:defRPr/>
            </a:pPr>
            <a:r>
              <a:rPr lang="en-CA" altLang="en-US" dirty="0">
                <a:solidFill>
                  <a:schemeClr val="tx1">
                    <a:lumMod val="75000"/>
                    <a:lumOff val="25000"/>
                  </a:schemeClr>
                </a:solidFill>
                <a:cs typeface="Arial" panose="020B0604020202020204" pitchFamily="34" charset="0"/>
              </a:rPr>
              <a:t>5,10,15-year risk of recurrence and subsequent malignancy </a:t>
            </a:r>
          </a:p>
          <a:p>
            <a:pPr defTabSz="457200" fontAlgn="base">
              <a:spcAft>
                <a:spcPct val="0"/>
              </a:spcAft>
              <a:buFontTx/>
              <a:buChar char="-"/>
              <a:defRPr/>
            </a:pPr>
            <a:r>
              <a:rPr lang="en-CA" altLang="en-US" dirty="0">
                <a:solidFill>
                  <a:schemeClr val="tx1">
                    <a:lumMod val="75000"/>
                    <a:lumOff val="25000"/>
                  </a:schemeClr>
                </a:solidFill>
                <a:cs typeface="Arial" panose="020B0604020202020204" pitchFamily="34" charset="0"/>
              </a:rPr>
              <a:t>5,10,15-year survivor hospitalization rates overall and associated with late effects:</a:t>
            </a:r>
          </a:p>
          <a:p>
            <a:pPr lvl="1" defTabSz="457200" fontAlgn="base">
              <a:spcAft>
                <a:spcPct val="0"/>
              </a:spcAft>
              <a:buFontTx/>
              <a:buChar char="-"/>
              <a:defRPr/>
            </a:pPr>
            <a:r>
              <a:rPr lang="en-CA" altLang="en-US" dirty="0">
                <a:solidFill>
                  <a:schemeClr val="tx1">
                    <a:lumMod val="75000"/>
                    <a:lumOff val="25000"/>
                  </a:schemeClr>
                </a:solidFill>
                <a:cs typeface="Arial" panose="020B0604020202020204" pitchFamily="34" charset="0"/>
              </a:rPr>
              <a:t>Preventable chronic conditions</a:t>
            </a:r>
          </a:p>
          <a:p>
            <a:pPr lvl="1" defTabSz="457200" fontAlgn="base">
              <a:spcAft>
                <a:spcPct val="0"/>
              </a:spcAft>
              <a:buFontTx/>
              <a:buChar char="-"/>
              <a:defRPr/>
            </a:pPr>
            <a:r>
              <a:rPr lang="en-CA" altLang="en-US" dirty="0">
                <a:solidFill>
                  <a:schemeClr val="tx1">
                    <a:lumMod val="75000"/>
                    <a:lumOff val="25000"/>
                  </a:schemeClr>
                </a:solidFill>
                <a:cs typeface="Arial" panose="020B0604020202020204" pitchFamily="34" charset="0"/>
              </a:rPr>
              <a:t>Mental disorders</a:t>
            </a:r>
          </a:p>
          <a:p>
            <a:pPr lvl="1" defTabSz="457200" fontAlgn="base">
              <a:spcAft>
                <a:spcPct val="0"/>
              </a:spcAft>
              <a:buFontTx/>
              <a:buChar char="-"/>
              <a:defRPr/>
            </a:pPr>
            <a:r>
              <a:rPr lang="en-CA" altLang="en-US" dirty="0">
                <a:solidFill>
                  <a:schemeClr val="tx1">
                    <a:lumMod val="75000"/>
                    <a:lumOff val="25000"/>
                  </a:schemeClr>
                </a:solidFill>
                <a:cs typeface="Arial" panose="020B0604020202020204" pitchFamily="34" charset="0"/>
              </a:rPr>
              <a:t>Other Hospitalization for other conditions</a:t>
            </a:r>
          </a:p>
          <a:p>
            <a:pPr lvl="2" defTabSz="457200" fontAlgn="base">
              <a:spcAft>
                <a:spcPct val="0"/>
              </a:spcAft>
              <a:buFontTx/>
              <a:buChar char="-"/>
              <a:defRPr/>
            </a:pPr>
            <a:r>
              <a:rPr lang="en-CA" altLang="en-US" dirty="0">
                <a:solidFill>
                  <a:schemeClr val="tx1">
                    <a:lumMod val="75000"/>
                    <a:lumOff val="25000"/>
                  </a:schemeClr>
                </a:solidFill>
                <a:cs typeface="Arial" panose="020B0604020202020204" pitchFamily="34" charset="0"/>
              </a:rPr>
              <a:t>Pregnancy/birth</a:t>
            </a:r>
          </a:p>
          <a:p>
            <a:pPr lvl="2" defTabSz="457200" fontAlgn="base">
              <a:spcAft>
                <a:spcPct val="0"/>
              </a:spcAft>
              <a:buFontTx/>
              <a:buChar char="-"/>
              <a:defRPr/>
            </a:pPr>
            <a:r>
              <a:rPr lang="en-CA" altLang="en-US" dirty="0">
                <a:solidFill>
                  <a:schemeClr val="tx1">
                    <a:lumMod val="75000"/>
                    <a:lumOff val="25000"/>
                  </a:schemeClr>
                </a:solidFill>
                <a:cs typeface="Arial" panose="020B0604020202020204" pitchFamily="34" charset="0"/>
              </a:rPr>
              <a:t>Infection</a:t>
            </a:r>
          </a:p>
          <a:p>
            <a:pPr lvl="2" defTabSz="457200" fontAlgn="base">
              <a:spcAft>
                <a:spcPct val="0"/>
              </a:spcAft>
              <a:buFontTx/>
              <a:buChar char="-"/>
              <a:defRPr/>
            </a:pPr>
            <a:r>
              <a:rPr lang="en-CA" altLang="en-US" dirty="0">
                <a:solidFill>
                  <a:schemeClr val="tx1">
                    <a:lumMod val="75000"/>
                    <a:lumOff val="25000"/>
                  </a:schemeClr>
                </a:solidFill>
                <a:cs typeface="Arial" panose="020B0604020202020204" pitchFamily="34" charset="0"/>
              </a:rPr>
              <a:t>Emergency visits</a:t>
            </a:r>
          </a:p>
          <a:p>
            <a:pPr defTabSz="457200" fontAlgn="base">
              <a:spcAft>
                <a:spcPct val="0"/>
              </a:spcAft>
              <a:buFontTx/>
              <a:buChar char="-"/>
              <a:defRPr/>
            </a:pPr>
            <a:r>
              <a:rPr lang="en-CA" altLang="en-US" dirty="0">
                <a:solidFill>
                  <a:schemeClr val="tx1">
                    <a:lumMod val="75000"/>
                    <a:lumOff val="25000"/>
                  </a:schemeClr>
                </a:solidFill>
                <a:cs typeface="Arial" panose="020B0604020202020204" pitchFamily="34" charset="0"/>
              </a:rPr>
              <a:t>Economic impact of childhood cancer diagnoses: on patients and families</a:t>
            </a:r>
            <a:endParaRPr lang="en-CA" altLang="en-US" dirty="0">
              <a:solidFill>
                <a:prstClr val="black"/>
              </a:solidFill>
              <a:cs typeface="Arial" panose="020B0604020202020204" pitchFamily="34" charset="0"/>
            </a:endParaRPr>
          </a:p>
          <a:p>
            <a:pPr defTabSz="457200" fontAlgn="base">
              <a:spcAft>
                <a:spcPct val="0"/>
              </a:spcAft>
              <a:buNone/>
              <a:defRPr/>
            </a:pPr>
            <a:r>
              <a:rPr lang="en-CA" altLang="en-US" b="1" dirty="0">
                <a:solidFill>
                  <a:prstClr val="black"/>
                </a:solidFill>
                <a:cs typeface="Arial" panose="020B0604020202020204" pitchFamily="34" charset="0"/>
              </a:rPr>
              <a:t> 	</a:t>
            </a:r>
            <a:endParaRPr lang="en-CA" altLang="en-US" dirty="0">
              <a:solidFill>
                <a:prstClr val="black"/>
              </a:solidFill>
              <a:cs typeface="Arial" panose="020B0604020202020204" pitchFamily="34" charset="0"/>
            </a:endParaRP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81819" y="6469909"/>
            <a:ext cx="2828362" cy="262563"/>
          </a:xfrm>
          <a:prstGeom prst="rect">
            <a:avLst/>
          </a:prstGeom>
        </p:spPr>
      </p:pic>
    </p:spTree>
    <p:extLst>
      <p:ext uri="{BB962C8B-B14F-4D97-AF65-F5344CB8AC3E}">
        <p14:creationId xmlns:p14="http://schemas.microsoft.com/office/powerpoint/2010/main" val="4280818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212" y="357155"/>
            <a:ext cx="1903412" cy="40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0605" y="238092"/>
            <a:ext cx="1273175" cy="64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9120" y="265805"/>
            <a:ext cx="1440543" cy="634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mysource.hc-sc.gc.ca/sites/default/files/wysiwyg_media/phac-aspc_fip_e_colou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6569" y="6450078"/>
            <a:ext cx="2505048" cy="3165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ysource.hc-sc.gc.ca/sites/default/files/wysiwyg_media/goc_fip_e_2c_5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52592" y="6488721"/>
            <a:ext cx="2281188" cy="22494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781592" y="1365904"/>
            <a:ext cx="10515600" cy="97303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6000" b="0" i="0" u="none" strike="noStrike" kern="1200" cap="none" spc="0" normalizeH="0" baseline="0" noProof="0" dirty="0">
                <a:ln>
                  <a:noFill/>
                </a:ln>
                <a:solidFill>
                  <a:prstClr val="black"/>
                </a:solidFill>
                <a:effectLst/>
                <a:uLnTx/>
                <a:uFillTx/>
                <a:latin typeface="Calibri Light" panose="020F0302020204030204"/>
                <a:ea typeface="+mj-ea"/>
                <a:cs typeface="+mj-cs"/>
              </a:rPr>
              <a:t>Thank you</a:t>
            </a:r>
          </a:p>
        </p:txBody>
      </p:sp>
      <p:sp>
        <p:nvSpPr>
          <p:cNvPr id="14" name="Content Placeholder 2"/>
          <p:cNvSpPr txBox="1">
            <a:spLocks/>
          </p:cNvSpPr>
          <p:nvPr/>
        </p:nvSpPr>
        <p:spPr>
          <a:xfrm>
            <a:off x="876701" y="2608447"/>
            <a:ext cx="10515600" cy="321238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defRPr/>
            </a:pPr>
            <a:r>
              <a:rPr lang="en-CA" altLang="en-US" dirty="0"/>
              <a:t>and thanks to the:</a:t>
            </a:r>
          </a:p>
          <a:p>
            <a:pPr marL="342900" indent="-342900" algn="l">
              <a:buFont typeface="Arial" panose="020B0604020202020204" pitchFamily="34" charset="0"/>
              <a:buChar char="•"/>
              <a:defRPr/>
            </a:pPr>
            <a:r>
              <a:rPr lang="en-CA" altLang="en-US" dirty="0"/>
              <a:t>CYP-C Partners Group</a:t>
            </a:r>
          </a:p>
          <a:p>
            <a:pPr marL="342900" indent="-342900" algn="l">
              <a:buFont typeface="Arial" panose="020B0604020202020204" pitchFamily="34" charset="0"/>
              <a:buChar char="•"/>
              <a:defRPr/>
            </a:pPr>
            <a:r>
              <a:rPr lang="en-CA" altLang="en-US" dirty="0"/>
              <a:t>CYP-C Management Committee</a:t>
            </a:r>
          </a:p>
          <a:p>
            <a:pPr marL="342900" indent="-342900" algn="l">
              <a:buFont typeface="Arial" panose="020B0604020202020204" pitchFamily="34" charset="0"/>
              <a:buChar char="•"/>
              <a:defRPr/>
            </a:pPr>
            <a:r>
              <a:rPr lang="en-CA" altLang="en-US" dirty="0"/>
              <a:t>CYP-C Steering Committee</a:t>
            </a:r>
          </a:p>
          <a:p>
            <a:pPr marL="342900" indent="-342900" algn="l">
              <a:buFont typeface="Arial" panose="020B0604020202020204" pitchFamily="34" charset="0"/>
              <a:buChar char="•"/>
              <a:defRPr/>
            </a:pPr>
            <a:r>
              <a:rPr lang="en-CA" altLang="en-US" dirty="0"/>
              <a:t>PHAC &amp; </a:t>
            </a:r>
            <a:r>
              <a:rPr lang="en-CA" altLang="en-US" dirty="0" err="1"/>
              <a:t>Statcan</a:t>
            </a:r>
            <a:r>
              <a:rPr lang="en-CA" altLang="en-US" dirty="0"/>
              <a:t> teams</a:t>
            </a:r>
          </a:p>
          <a:p>
            <a:pPr marL="342900" indent="-342900" algn="l">
              <a:buFont typeface="Arial" panose="020B0604020202020204" pitchFamily="34" charset="0"/>
              <a:buChar char="•"/>
              <a:defRPr/>
            </a:pPr>
            <a:endParaRPr lang="en-CA" altLang="en-US" dirty="0"/>
          </a:p>
          <a:p>
            <a:pPr algn="l">
              <a:defRPr/>
            </a:pPr>
            <a:r>
              <a:rPr lang="en-CA" altLang="en-US" dirty="0"/>
              <a:t>Contact: jay.Onysko@canada.ca / shirley.bryan@canada.ca</a:t>
            </a:r>
          </a:p>
          <a:p>
            <a:pPr algn="l">
              <a:defRPr/>
            </a:pPr>
            <a:endParaRPr lang="en-CA" alt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0320" y="6469909"/>
            <a:ext cx="2828362" cy="262563"/>
          </a:xfrm>
          <a:prstGeom prst="rect">
            <a:avLst/>
          </a:prstGeom>
        </p:spPr>
      </p:pic>
    </p:spTree>
    <p:extLst>
      <p:ext uri="{BB962C8B-B14F-4D97-AF65-F5344CB8AC3E}">
        <p14:creationId xmlns:p14="http://schemas.microsoft.com/office/powerpoint/2010/main" val="4233417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212" y="357155"/>
            <a:ext cx="1903412" cy="40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0605" y="238092"/>
            <a:ext cx="1273175" cy="64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6669" y="137811"/>
            <a:ext cx="1624115" cy="714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mysource.hc-sc.gc.ca/sites/default/files/wysiwyg_media/phac-aspc_fip_e_colou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6569" y="6450078"/>
            <a:ext cx="2505048" cy="3165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ysource.hc-sc.gc.ca/sites/default/files/wysiwyg_media/goc_fip_e_2c_5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52592" y="6488721"/>
            <a:ext cx="2281188" cy="22494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781592" y="136590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dirty="0"/>
              <a:t>Outline</a:t>
            </a:r>
          </a:p>
        </p:txBody>
      </p:sp>
      <p:sp>
        <p:nvSpPr>
          <p:cNvPr id="14" name="Content Placeholder 2"/>
          <p:cNvSpPr txBox="1">
            <a:spLocks/>
          </p:cNvSpPr>
          <p:nvPr/>
        </p:nvSpPr>
        <p:spPr>
          <a:xfrm>
            <a:off x="838200" y="2964581"/>
            <a:ext cx="10515600" cy="321238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Tx/>
              <a:buChar char="-"/>
            </a:pPr>
            <a:r>
              <a:rPr lang="en-CA" dirty="0"/>
              <a:t>Overview of the Cancer in Young People in Canada (CYP-C) database</a:t>
            </a:r>
          </a:p>
          <a:p>
            <a:pPr marL="342900" indent="-342900" algn="l">
              <a:buFontTx/>
              <a:buChar char="-"/>
            </a:pPr>
            <a:r>
              <a:rPr lang="en-CA" dirty="0"/>
              <a:t>Record linkage at Statistics Canada</a:t>
            </a:r>
          </a:p>
          <a:p>
            <a:pPr marL="342900" indent="-342900" algn="l">
              <a:buFontTx/>
              <a:buChar char="-"/>
            </a:pPr>
            <a:r>
              <a:rPr lang="en-CA" dirty="0"/>
              <a:t>Linkage plans: CYP-C to other administrative data</a:t>
            </a:r>
          </a:p>
          <a:p>
            <a:pPr marL="342900" indent="-342900" algn="l">
              <a:buFontTx/>
              <a:buChar char="-"/>
            </a:pPr>
            <a:r>
              <a:rPr lang="en-CA" dirty="0"/>
              <a:t>Access to linked data for researchers</a:t>
            </a:r>
          </a:p>
          <a:p>
            <a:pPr marL="342900" indent="-342900" algn="l">
              <a:buFontTx/>
              <a:buChar char="-"/>
            </a:pPr>
            <a:r>
              <a:rPr lang="en-CA" dirty="0"/>
              <a:t>Research potential of the linked data</a:t>
            </a:r>
          </a:p>
          <a:p>
            <a:pPr marL="342900" indent="-342900" algn="l">
              <a:buFontTx/>
              <a:buChar char="-"/>
            </a:pPr>
            <a:endParaRPr lang="en-CA" dirty="0"/>
          </a:p>
          <a:p>
            <a:pPr algn="l"/>
            <a:endParaRPr lang="en-CA" dirty="0"/>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81819" y="6469909"/>
            <a:ext cx="2828362" cy="262563"/>
          </a:xfrm>
          <a:prstGeom prst="rect">
            <a:avLst/>
          </a:prstGeom>
        </p:spPr>
      </p:pic>
    </p:spTree>
    <p:extLst>
      <p:ext uri="{BB962C8B-B14F-4D97-AF65-F5344CB8AC3E}">
        <p14:creationId xmlns:p14="http://schemas.microsoft.com/office/powerpoint/2010/main" val="879959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808164" y="166890"/>
            <a:ext cx="8582025" cy="644525"/>
          </a:xfrm>
        </p:spPr>
        <p:txBody>
          <a:bodyPr/>
          <a:lstStyle/>
          <a:p>
            <a:r>
              <a:rPr lang="en-CA" altLang="en-US" sz="2800"/>
              <a:t>What is CYP-C?</a:t>
            </a:r>
          </a:p>
        </p:txBody>
      </p:sp>
      <p:sp>
        <p:nvSpPr>
          <p:cNvPr id="19459" name="Content Placeholder 2"/>
          <p:cNvSpPr>
            <a:spLocks noGrp="1"/>
          </p:cNvSpPr>
          <p:nvPr>
            <p:ph idx="1"/>
          </p:nvPr>
        </p:nvSpPr>
        <p:spPr>
          <a:xfrm>
            <a:off x="1808164" y="984250"/>
            <a:ext cx="8582025" cy="4895850"/>
          </a:xfrm>
        </p:spPr>
        <p:txBody>
          <a:bodyPr/>
          <a:lstStyle/>
          <a:p>
            <a:r>
              <a:rPr lang="en-CA" altLang="en-US"/>
              <a:t>An </a:t>
            </a:r>
            <a:r>
              <a:rPr lang="en-CA" altLang="en-US" u="sng"/>
              <a:t>enhanced cancer registry </a:t>
            </a:r>
            <a:r>
              <a:rPr lang="en-CA" altLang="en-US"/>
              <a:t>and </a:t>
            </a:r>
            <a:r>
              <a:rPr lang="en-CA" altLang="en-US" u="sng"/>
              <a:t>research database </a:t>
            </a:r>
            <a:r>
              <a:rPr lang="en-CA" altLang="en-US"/>
              <a:t>focused on children  aged &lt;15 years </a:t>
            </a:r>
            <a:r>
              <a:rPr lang="en-CA" altLang="en-US" i="1"/>
              <a:t>AND</a:t>
            </a:r>
            <a:r>
              <a:rPr lang="en-CA" altLang="en-US"/>
              <a:t> diagnosed </a:t>
            </a:r>
            <a:r>
              <a:rPr lang="en-CA" altLang="en-US" i="1"/>
              <a:t>or</a:t>
            </a:r>
            <a:r>
              <a:rPr lang="en-CA" altLang="en-US"/>
              <a:t> treated in a Canadian pediatric cancer centre</a:t>
            </a:r>
          </a:p>
          <a:p>
            <a:endParaRPr lang="en-CA" altLang="en-US"/>
          </a:p>
          <a:p>
            <a:r>
              <a:rPr lang="en-CA" altLang="en-US"/>
              <a:t>CYP-C database captures: </a:t>
            </a:r>
          </a:p>
          <a:p>
            <a:pPr lvl="2"/>
            <a:r>
              <a:rPr lang="en-CA" altLang="en-US"/>
              <a:t>Demographics (sex, date of birth, postal code, ethnicity)</a:t>
            </a:r>
          </a:p>
          <a:p>
            <a:pPr lvl="2"/>
            <a:r>
              <a:rPr lang="en-CA" altLang="en-US"/>
              <a:t>Diagnostic details (cancer type and stage, risk category)</a:t>
            </a:r>
          </a:p>
          <a:p>
            <a:pPr lvl="2"/>
            <a:r>
              <a:rPr lang="en-CA" altLang="en-US"/>
              <a:t>Treatment plans / details (chemo, surgery, transplant, trial participation)</a:t>
            </a:r>
          </a:p>
          <a:p>
            <a:pPr lvl="2"/>
            <a:r>
              <a:rPr lang="en-CA" altLang="en-US"/>
              <a:t>Dates (time intervals between events)</a:t>
            </a:r>
          </a:p>
          <a:p>
            <a:pPr lvl="2"/>
            <a:r>
              <a:rPr lang="en-CA" altLang="en-US"/>
              <a:t>Short/medium-term outcomes (5-year follow-up: relapse, complications, and survival)</a:t>
            </a:r>
          </a:p>
          <a:p>
            <a:pPr lvl="2"/>
            <a:endParaRPr lang="en-CA" altLang="en-US"/>
          </a:p>
          <a:p>
            <a:r>
              <a:rPr lang="en-CA" altLang="en-US"/>
              <a:t>Longer-term health outcomes through data linkage</a:t>
            </a:r>
          </a:p>
          <a:p>
            <a:pPr lvl="2"/>
            <a:r>
              <a:rPr lang="en-CA" altLang="en-US"/>
              <a:t>Longer follow-up - survival, late effects, causes of death </a:t>
            </a:r>
          </a:p>
          <a:p>
            <a:pPr lvl="2"/>
            <a:r>
              <a:rPr lang="en-CA" altLang="en-US"/>
              <a:t>Canadian Vital Statistics: death database</a:t>
            </a:r>
          </a:p>
          <a:p>
            <a:pPr lvl="2"/>
            <a:r>
              <a:rPr lang="en-CA" altLang="en-US"/>
              <a:t>CIHI hospitalization data</a:t>
            </a:r>
          </a:p>
          <a:p>
            <a:endParaRPr lang="en-CA" altLang="en-US"/>
          </a:p>
        </p:txBody>
      </p:sp>
      <p:sp>
        <p:nvSpPr>
          <p:cNvPr id="194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a:solidFill>
                  <a:srgbClr val="404040"/>
                </a:solidFill>
                <a:latin typeface="Arial" panose="020B0604020202020204" pitchFamily="34" charset="0"/>
              </a:defRPr>
            </a:lvl1pPr>
            <a:lvl2pPr marL="742950" indent="-285750">
              <a:spcBef>
                <a:spcPct val="20000"/>
              </a:spcBef>
              <a:buFont typeface="Arial" panose="020B0604020202020204" pitchFamily="34" charset="0"/>
              <a:buChar char="–"/>
              <a:defRPr sz="1600">
                <a:solidFill>
                  <a:srgbClr val="404040"/>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rgbClr val="404040"/>
                </a:solidFill>
                <a:latin typeface="Arial" panose="020B0604020202020204" pitchFamily="34" charset="0"/>
              </a:defRPr>
            </a:lvl3pPr>
            <a:lvl4pPr marL="1600200" indent="-228600">
              <a:spcBef>
                <a:spcPct val="20000"/>
              </a:spcBef>
              <a:buFont typeface="Arial" panose="020B0604020202020204" pitchFamily="34" charset="0"/>
              <a:buChar char="–"/>
              <a:defRPr sz="1200">
                <a:solidFill>
                  <a:srgbClr val="404040"/>
                </a:solidFill>
                <a:latin typeface="Arial" panose="020B0604020202020204" pitchFamily="34" charset="0"/>
              </a:defRPr>
            </a:lvl4pPr>
            <a:lvl5pPr marL="2057400" indent="-228600">
              <a:spcBef>
                <a:spcPct val="20000"/>
              </a:spcBef>
              <a:buFont typeface="Arial" panose="020B0604020202020204" pitchFamily="34" charset="0"/>
              <a:buChar char="»"/>
              <a:defRPr sz="1200">
                <a:solidFill>
                  <a:srgbClr val="404040"/>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200">
                <a:solidFill>
                  <a:srgbClr val="404040"/>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200">
                <a:solidFill>
                  <a:srgbClr val="404040"/>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200">
                <a:solidFill>
                  <a:srgbClr val="404040"/>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200">
                <a:solidFill>
                  <a:srgbClr val="404040"/>
                </a:solidFill>
                <a:latin typeface="Arial" panose="020B0604020202020204" pitchFamily="34" charset="0"/>
              </a:defRPr>
            </a:lvl9pPr>
          </a:lstStyle>
          <a:p>
            <a:pPr defTabSz="457200" fontAlgn="base">
              <a:spcBef>
                <a:spcPct val="0"/>
              </a:spcBef>
              <a:spcAft>
                <a:spcPct val="0"/>
              </a:spcAft>
              <a:buNone/>
            </a:pPr>
            <a:fld id="{11A7B713-234B-460F-8979-51B2190B1DC0}" type="slidenum">
              <a:rPr lang="en-US" altLang="en-US">
                <a:solidFill>
                  <a:prstClr val="white"/>
                </a:solidFill>
                <a:cs typeface="Arial" panose="020B0604020202020204" pitchFamily="34" charset="0"/>
              </a:rPr>
              <a:pPr defTabSz="457200" fontAlgn="base">
                <a:spcBef>
                  <a:spcPct val="0"/>
                </a:spcBef>
                <a:spcAft>
                  <a:spcPct val="0"/>
                </a:spcAft>
                <a:buNone/>
              </a:pPr>
              <a:t>3</a:t>
            </a:fld>
            <a:endParaRPr lang="en-US" altLang="en-US">
              <a:solidFill>
                <a:prstClr val="white"/>
              </a:solidFill>
              <a:cs typeface="Arial" panose="020B0604020202020204" pitchFamily="34" charset="0"/>
            </a:endParaRPr>
          </a:p>
        </p:txBody>
      </p:sp>
    </p:spTree>
    <p:extLst>
      <p:ext uri="{BB962C8B-B14F-4D97-AF65-F5344CB8AC3E}">
        <p14:creationId xmlns:p14="http://schemas.microsoft.com/office/powerpoint/2010/main" val="462919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808163" y="196851"/>
            <a:ext cx="8582025" cy="487362"/>
          </a:xfrm>
        </p:spPr>
        <p:txBody>
          <a:bodyPr/>
          <a:lstStyle/>
          <a:p>
            <a:r>
              <a:rPr lang="en-CA" altLang="en-US" dirty="0"/>
              <a:t>CYP-C – How it works</a:t>
            </a:r>
          </a:p>
        </p:txBody>
      </p:sp>
      <p:sp>
        <p:nvSpPr>
          <p:cNvPr id="23555" name="Content Placeholder 2"/>
          <p:cNvSpPr>
            <a:spLocks noGrp="1"/>
          </p:cNvSpPr>
          <p:nvPr>
            <p:ph idx="1"/>
          </p:nvPr>
        </p:nvSpPr>
        <p:spPr>
          <a:xfrm>
            <a:off x="1808164" y="857251"/>
            <a:ext cx="8582025" cy="4733925"/>
          </a:xfrm>
        </p:spPr>
        <p:txBody>
          <a:bodyPr/>
          <a:lstStyle/>
          <a:p>
            <a:r>
              <a:rPr lang="en-CA" altLang="en-US" dirty="0"/>
              <a:t>Data are collected from the 17 pediatric oncology centres across Canada </a:t>
            </a:r>
          </a:p>
          <a:p>
            <a:pPr lvl="1"/>
            <a:r>
              <a:rPr lang="en-CA" altLang="en-US" dirty="0"/>
              <a:t>C17</a:t>
            </a:r>
          </a:p>
          <a:p>
            <a:pPr lvl="1"/>
            <a:r>
              <a:rPr lang="en-CA" altLang="en-US" dirty="0"/>
              <a:t>Ontario data provided by POGONIS are integrated into CYP-C. </a:t>
            </a:r>
          </a:p>
          <a:p>
            <a:endParaRPr lang="en-CA" altLang="en-US" dirty="0"/>
          </a:p>
          <a:p>
            <a:r>
              <a:rPr lang="en-CA" altLang="en-US" dirty="0"/>
              <a:t>Data abstraction is obtained through chart review from each pediatric oncology centre by a Clinical Research Associate (CRA) at each centre.</a:t>
            </a:r>
          </a:p>
        </p:txBody>
      </p:sp>
      <p:sp>
        <p:nvSpPr>
          <p:cNvPr id="235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a:solidFill>
                  <a:srgbClr val="404040"/>
                </a:solidFill>
                <a:latin typeface="Arial" panose="020B0604020202020204" pitchFamily="34" charset="0"/>
              </a:defRPr>
            </a:lvl1pPr>
            <a:lvl2pPr marL="742950" indent="-285750">
              <a:spcBef>
                <a:spcPct val="20000"/>
              </a:spcBef>
              <a:buFont typeface="Arial" panose="020B0604020202020204" pitchFamily="34" charset="0"/>
              <a:buChar char="–"/>
              <a:defRPr sz="1600">
                <a:solidFill>
                  <a:srgbClr val="404040"/>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rgbClr val="404040"/>
                </a:solidFill>
                <a:latin typeface="Arial" panose="020B0604020202020204" pitchFamily="34" charset="0"/>
              </a:defRPr>
            </a:lvl3pPr>
            <a:lvl4pPr marL="1600200" indent="-228600">
              <a:spcBef>
                <a:spcPct val="20000"/>
              </a:spcBef>
              <a:buFont typeface="Arial" panose="020B0604020202020204" pitchFamily="34" charset="0"/>
              <a:buChar char="–"/>
              <a:defRPr sz="1200">
                <a:solidFill>
                  <a:srgbClr val="404040"/>
                </a:solidFill>
                <a:latin typeface="Arial" panose="020B0604020202020204" pitchFamily="34" charset="0"/>
              </a:defRPr>
            </a:lvl4pPr>
            <a:lvl5pPr marL="2057400" indent="-228600">
              <a:spcBef>
                <a:spcPct val="20000"/>
              </a:spcBef>
              <a:buFont typeface="Arial" panose="020B0604020202020204" pitchFamily="34" charset="0"/>
              <a:buChar char="»"/>
              <a:defRPr sz="1200">
                <a:solidFill>
                  <a:srgbClr val="404040"/>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200">
                <a:solidFill>
                  <a:srgbClr val="404040"/>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200">
                <a:solidFill>
                  <a:srgbClr val="404040"/>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200">
                <a:solidFill>
                  <a:srgbClr val="404040"/>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200">
                <a:solidFill>
                  <a:srgbClr val="404040"/>
                </a:solidFill>
                <a:latin typeface="Arial" panose="020B0604020202020204" pitchFamily="34" charset="0"/>
              </a:defRPr>
            </a:lvl9pPr>
          </a:lstStyle>
          <a:p>
            <a:pPr defTabSz="457200" fontAlgn="base">
              <a:spcBef>
                <a:spcPct val="0"/>
              </a:spcBef>
              <a:spcAft>
                <a:spcPct val="0"/>
              </a:spcAft>
              <a:buNone/>
            </a:pPr>
            <a:fld id="{1DA76293-C66B-4B9F-8C64-6B889D6F8358}" type="slidenum">
              <a:rPr lang="en-CA" altLang="en-US">
                <a:solidFill>
                  <a:prstClr val="white"/>
                </a:solidFill>
                <a:cs typeface="Arial" panose="020B0604020202020204" pitchFamily="34" charset="0"/>
              </a:rPr>
              <a:pPr defTabSz="457200" fontAlgn="base">
                <a:spcBef>
                  <a:spcPct val="0"/>
                </a:spcBef>
                <a:spcAft>
                  <a:spcPct val="0"/>
                </a:spcAft>
                <a:buNone/>
              </a:pPr>
              <a:t>4</a:t>
            </a:fld>
            <a:endParaRPr lang="en-CA" altLang="en-US">
              <a:solidFill>
                <a:prstClr val="white"/>
              </a:solidFill>
              <a:cs typeface="Arial" panose="020B0604020202020204" pitchFamily="34" charset="0"/>
            </a:endParaRPr>
          </a:p>
        </p:txBody>
      </p:sp>
      <p:pic>
        <p:nvPicPr>
          <p:cNvPr id="235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214" y="3200401"/>
            <a:ext cx="4035425"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08163" y="2979739"/>
            <a:ext cx="4545012" cy="3140075"/>
          </a:xfrm>
          <a:prstGeom prst="rect">
            <a:avLst/>
          </a:prstGeom>
          <a:noFill/>
        </p:spPr>
        <p:txBody>
          <a:bodyPr>
            <a:spAutoFit/>
          </a:bodyPr>
          <a:lstStyle/>
          <a:p>
            <a:pPr defTabSz="457200" fontAlgn="base">
              <a:spcBef>
                <a:spcPct val="0"/>
              </a:spcBef>
              <a:spcAft>
                <a:spcPct val="0"/>
              </a:spcAft>
              <a:defRPr/>
            </a:pPr>
            <a:endParaRPr lang="en-CA" dirty="0">
              <a:solidFill>
                <a:prstClr val="black"/>
              </a:solidFill>
              <a:latin typeface="Arial" charset="0"/>
              <a:cs typeface="Arial" charset="0"/>
            </a:endParaRPr>
          </a:p>
          <a:p>
            <a:pPr marL="285750" indent="-285750" defTabSz="457200" fontAlgn="base">
              <a:spcBef>
                <a:spcPct val="0"/>
              </a:spcBef>
              <a:spcAft>
                <a:spcPct val="0"/>
              </a:spcAft>
              <a:buFont typeface="Arial" pitchFamily="34" charset="0"/>
              <a:buChar char="•"/>
              <a:defRPr/>
            </a:pPr>
            <a:r>
              <a:rPr lang="en-CA" dirty="0">
                <a:solidFill>
                  <a:prstClr val="black">
                    <a:lumMod val="75000"/>
                    <a:lumOff val="25000"/>
                  </a:prstClr>
                </a:solidFill>
                <a:latin typeface="Arial" charset="0"/>
                <a:cs typeface="Arial" charset="0"/>
              </a:rPr>
              <a:t>Detailed information on eligible cases is collected from diagnosis through to five years post diagnosis.</a:t>
            </a:r>
          </a:p>
          <a:p>
            <a:pPr marL="285750" indent="-285750" defTabSz="457200" fontAlgn="base">
              <a:spcBef>
                <a:spcPct val="0"/>
              </a:spcBef>
              <a:spcAft>
                <a:spcPct val="0"/>
              </a:spcAft>
              <a:buFont typeface="Arial" pitchFamily="34" charset="0"/>
              <a:buChar char="•"/>
              <a:defRPr/>
            </a:pPr>
            <a:endParaRPr lang="en-CA" dirty="0">
              <a:solidFill>
                <a:prstClr val="black">
                  <a:lumMod val="75000"/>
                  <a:lumOff val="25000"/>
                </a:prstClr>
              </a:solidFill>
              <a:latin typeface="Arial" charset="0"/>
              <a:cs typeface="Arial" charset="0"/>
            </a:endParaRPr>
          </a:p>
          <a:p>
            <a:pPr marL="285750" indent="-285750" defTabSz="457200" fontAlgn="base">
              <a:spcBef>
                <a:spcPct val="0"/>
              </a:spcBef>
              <a:spcAft>
                <a:spcPct val="0"/>
              </a:spcAft>
              <a:buFont typeface="Arial" pitchFamily="34" charset="0"/>
              <a:buChar char="•"/>
              <a:defRPr/>
            </a:pPr>
            <a:r>
              <a:rPr lang="en-CA" dirty="0">
                <a:solidFill>
                  <a:prstClr val="black">
                    <a:lumMod val="75000"/>
                    <a:lumOff val="25000"/>
                  </a:prstClr>
                </a:solidFill>
                <a:latin typeface="Arial" charset="0"/>
                <a:cs typeface="Arial" charset="0"/>
              </a:rPr>
              <a:t>Contains over </a:t>
            </a:r>
            <a:r>
              <a:rPr lang="en-CA" dirty="0">
                <a:solidFill>
                  <a:prstClr val="black"/>
                </a:solidFill>
                <a:latin typeface="Arial" charset="0"/>
                <a:cs typeface="Arial" charset="0"/>
              </a:rPr>
              <a:t>16,595 cases           (2001 - 2015)</a:t>
            </a:r>
          </a:p>
          <a:p>
            <a:pPr marL="285750" indent="-285750" defTabSz="457200" fontAlgn="base">
              <a:spcBef>
                <a:spcPct val="0"/>
              </a:spcBef>
              <a:spcAft>
                <a:spcPct val="0"/>
              </a:spcAft>
              <a:buFont typeface="Arial" pitchFamily="34" charset="0"/>
              <a:buChar char="•"/>
              <a:defRPr/>
            </a:pPr>
            <a:endParaRPr lang="en-CA" dirty="0">
              <a:solidFill>
                <a:prstClr val="black"/>
              </a:solidFill>
              <a:latin typeface="Arial" charset="0"/>
              <a:cs typeface="Arial" charset="0"/>
            </a:endParaRPr>
          </a:p>
          <a:p>
            <a:pPr marL="285750" indent="-285750" defTabSz="457200" fontAlgn="base">
              <a:spcBef>
                <a:spcPct val="0"/>
              </a:spcBef>
              <a:spcAft>
                <a:spcPct val="0"/>
              </a:spcAft>
              <a:buFont typeface="Arial" pitchFamily="34" charset="0"/>
              <a:buChar char="•"/>
              <a:defRPr/>
            </a:pPr>
            <a:endParaRPr lang="en-CA" dirty="0">
              <a:solidFill>
                <a:prstClr val="black"/>
              </a:solidFill>
              <a:latin typeface="Arial" charset="0"/>
              <a:cs typeface="Arial" charset="0"/>
            </a:endParaRPr>
          </a:p>
          <a:p>
            <a:pPr marL="285750" indent="-285750" defTabSz="457200" fontAlgn="base">
              <a:spcBef>
                <a:spcPct val="0"/>
              </a:spcBef>
              <a:spcAft>
                <a:spcPct val="0"/>
              </a:spcAft>
              <a:buFont typeface="Arial" pitchFamily="34" charset="0"/>
              <a:buChar char="•"/>
              <a:defRPr/>
            </a:pPr>
            <a:endParaRPr lang="en-CA" dirty="0">
              <a:solidFill>
                <a:prstClr val="black"/>
              </a:solidFill>
              <a:latin typeface="Arial" charset="0"/>
              <a:cs typeface="Arial" charset="0"/>
            </a:endParaRPr>
          </a:p>
          <a:p>
            <a:pPr marL="285750" indent="-285750" defTabSz="457200" fontAlgn="base">
              <a:spcBef>
                <a:spcPct val="0"/>
              </a:spcBef>
              <a:spcAft>
                <a:spcPct val="0"/>
              </a:spcAft>
              <a:buFont typeface="Arial" pitchFamily="34" charset="0"/>
              <a:buChar char="•"/>
              <a:defRPr/>
            </a:pPr>
            <a:endParaRPr lang="en-CA" dirty="0">
              <a:solidFill>
                <a:prstClr val="black"/>
              </a:solidFill>
              <a:latin typeface="Arial" charset="0"/>
              <a:cs typeface="Arial" charset="0"/>
            </a:endParaRPr>
          </a:p>
        </p:txBody>
      </p:sp>
    </p:spTree>
    <p:extLst>
      <p:ext uri="{BB962C8B-B14F-4D97-AF65-F5344CB8AC3E}">
        <p14:creationId xmlns:p14="http://schemas.microsoft.com/office/powerpoint/2010/main" val="4015544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808164" y="274639"/>
            <a:ext cx="8582025" cy="515937"/>
          </a:xfrm>
        </p:spPr>
        <p:txBody>
          <a:bodyPr/>
          <a:lstStyle/>
          <a:p>
            <a:pPr eaLnBrk="1" hangingPunct="1"/>
            <a:r>
              <a:rPr lang="en-US" altLang="en-US"/>
              <a:t>Obtaining CYP-C data</a:t>
            </a:r>
          </a:p>
        </p:txBody>
      </p:sp>
      <p:sp>
        <p:nvSpPr>
          <p:cNvPr id="45059" name="Content Placeholder 2"/>
          <p:cNvSpPr>
            <a:spLocks noGrp="1"/>
          </p:cNvSpPr>
          <p:nvPr>
            <p:ph idx="1"/>
          </p:nvPr>
        </p:nvSpPr>
        <p:spPr>
          <a:xfrm>
            <a:off x="1808164" y="1139825"/>
            <a:ext cx="5068887" cy="4808538"/>
          </a:xfrm>
        </p:spPr>
        <p:txBody>
          <a:bodyPr/>
          <a:lstStyle/>
          <a:p>
            <a:pPr marL="0" indent="0">
              <a:buNone/>
              <a:defRPr/>
            </a:pPr>
            <a:r>
              <a:rPr lang="en-CA" altLang="en-US" sz="2000" dirty="0"/>
              <a:t>Application process: </a:t>
            </a:r>
          </a:p>
          <a:p>
            <a:pPr>
              <a:defRPr/>
            </a:pPr>
            <a:r>
              <a:rPr lang="en-CA" altLang="en-US" sz="2000" dirty="0"/>
              <a:t>Go online: </a:t>
            </a:r>
            <a:r>
              <a:rPr lang="en-CA" altLang="en-US" sz="2800" dirty="0">
                <a:hlinkClick r:id="rId3"/>
              </a:rPr>
              <a:t>www.c17.ca</a:t>
            </a:r>
            <a:endParaRPr lang="en-CA" dirty="0"/>
          </a:p>
          <a:p>
            <a:pPr>
              <a:defRPr/>
            </a:pPr>
            <a:r>
              <a:rPr lang="en-CA" dirty="0"/>
              <a:t>Complete a Research Proposal Template</a:t>
            </a:r>
          </a:p>
          <a:p>
            <a:pPr lvl="1">
              <a:defRPr/>
            </a:pPr>
            <a:r>
              <a:rPr lang="en-CA" dirty="0"/>
              <a:t>Data Elements Checklist </a:t>
            </a:r>
          </a:p>
          <a:p>
            <a:pPr lvl="1">
              <a:defRPr/>
            </a:pPr>
            <a:r>
              <a:rPr lang="en-CA" dirty="0"/>
              <a:t>Chemotherapy Checklist</a:t>
            </a:r>
          </a:p>
          <a:p>
            <a:pPr lvl="1">
              <a:defRPr/>
            </a:pPr>
            <a:r>
              <a:rPr lang="en-CA" altLang="en-US" dirty="0"/>
              <a:t>Data requests can be for </a:t>
            </a:r>
            <a:r>
              <a:rPr lang="en-CA" altLang="en-US" i="1" dirty="0"/>
              <a:t>aggregate</a:t>
            </a:r>
            <a:r>
              <a:rPr lang="en-CA" altLang="en-US" dirty="0"/>
              <a:t> or </a:t>
            </a:r>
            <a:r>
              <a:rPr lang="en-CA" altLang="en-US" i="1" dirty="0"/>
              <a:t>patient level</a:t>
            </a:r>
            <a:r>
              <a:rPr lang="en-CA" altLang="en-US" dirty="0"/>
              <a:t> data</a:t>
            </a:r>
            <a:endParaRPr lang="en-CA" dirty="0"/>
          </a:p>
          <a:p>
            <a:pPr>
              <a:defRPr/>
            </a:pPr>
            <a:r>
              <a:rPr lang="en-CA" dirty="0"/>
              <a:t>Submit your application</a:t>
            </a:r>
          </a:p>
          <a:p>
            <a:pPr>
              <a:defRPr/>
            </a:pPr>
            <a:endParaRPr lang="en-CA" dirty="0"/>
          </a:p>
          <a:p>
            <a:pPr>
              <a:defRPr/>
            </a:pPr>
            <a:r>
              <a:rPr lang="en-CA" dirty="0"/>
              <a:t>Reviews by CYP-C Management Committee &amp; PHAC Privacy (6-8 weeks)</a:t>
            </a:r>
            <a:endParaRPr lang="en-CA" altLang="en-US" dirty="0"/>
          </a:p>
          <a:p>
            <a:pPr marL="0" indent="0">
              <a:buNone/>
              <a:defRPr/>
            </a:pPr>
            <a:endParaRPr lang="en-CA" altLang="en-US" dirty="0"/>
          </a:p>
          <a:p>
            <a:pPr marL="0" indent="0">
              <a:buNone/>
              <a:defRPr/>
            </a:pPr>
            <a:endParaRPr lang="en-CA" altLang="en-US" dirty="0"/>
          </a:p>
          <a:p>
            <a:pPr>
              <a:defRPr/>
            </a:pPr>
            <a:r>
              <a:rPr lang="en-CA" dirty="0"/>
              <a:t>CYP-C Research Champion Webinars</a:t>
            </a:r>
            <a:endParaRPr lang="en-CA" altLang="en-US" dirty="0"/>
          </a:p>
        </p:txBody>
      </p:sp>
      <p:sp>
        <p:nvSpPr>
          <p:cNvPr id="337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a:solidFill>
                  <a:srgbClr val="404040"/>
                </a:solidFill>
                <a:latin typeface="Arial" panose="020B0604020202020204" pitchFamily="34" charset="0"/>
              </a:defRPr>
            </a:lvl1pPr>
            <a:lvl2pPr marL="742950" indent="-285750">
              <a:spcBef>
                <a:spcPct val="20000"/>
              </a:spcBef>
              <a:buFont typeface="Arial" panose="020B0604020202020204" pitchFamily="34" charset="0"/>
              <a:buChar char="–"/>
              <a:defRPr sz="1600">
                <a:solidFill>
                  <a:srgbClr val="404040"/>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rgbClr val="404040"/>
                </a:solidFill>
                <a:latin typeface="Arial" panose="020B0604020202020204" pitchFamily="34" charset="0"/>
              </a:defRPr>
            </a:lvl3pPr>
            <a:lvl4pPr marL="1600200" indent="-228600">
              <a:spcBef>
                <a:spcPct val="20000"/>
              </a:spcBef>
              <a:buFont typeface="Arial" panose="020B0604020202020204" pitchFamily="34" charset="0"/>
              <a:buChar char="–"/>
              <a:defRPr sz="1200">
                <a:solidFill>
                  <a:srgbClr val="404040"/>
                </a:solidFill>
                <a:latin typeface="Arial" panose="020B0604020202020204" pitchFamily="34" charset="0"/>
              </a:defRPr>
            </a:lvl4pPr>
            <a:lvl5pPr marL="2057400" indent="-228600">
              <a:spcBef>
                <a:spcPct val="20000"/>
              </a:spcBef>
              <a:buFont typeface="Arial" panose="020B0604020202020204" pitchFamily="34" charset="0"/>
              <a:buChar char="»"/>
              <a:defRPr sz="1200">
                <a:solidFill>
                  <a:srgbClr val="404040"/>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200">
                <a:solidFill>
                  <a:srgbClr val="404040"/>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200">
                <a:solidFill>
                  <a:srgbClr val="404040"/>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200">
                <a:solidFill>
                  <a:srgbClr val="404040"/>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200">
                <a:solidFill>
                  <a:srgbClr val="404040"/>
                </a:solidFill>
                <a:latin typeface="Arial" panose="020B0604020202020204" pitchFamily="34" charset="0"/>
              </a:defRPr>
            </a:lvl9pPr>
          </a:lstStyle>
          <a:p>
            <a:pPr>
              <a:spcBef>
                <a:spcPct val="0"/>
              </a:spcBef>
              <a:buFontTx/>
              <a:buNone/>
            </a:pPr>
            <a:fld id="{92155DE1-1262-4F20-BBF5-CEAA2F5BBB7E}" type="slidenum">
              <a:rPr lang="en-CA" altLang="en-US" smtClean="0">
                <a:solidFill>
                  <a:schemeClr val="bg1"/>
                </a:solidFill>
              </a:rPr>
              <a:pPr>
                <a:spcBef>
                  <a:spcPct val="0"/>
                </a:spcBef>
                <a:buFontTx/>
                <a:buNone/>
              </a:pPr>
              <a:t>5</a:t>
            </a:fld>
            <a:endParaRPr lang="en-CA" altLang="en-US">
              <a:solidFill>
                <a:schemeClr val="bg1"/>
              </a:solidFill>
            </a:endParaRPr>
          </a:p>
        </p:txBody>
      </p:sp>
      <p:pic>
        <p:nvPicPr>
          <p:cNvPr id="3379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7051" y="461354"/>
            <a:ext cx="3756025" cy="4186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5013" y="4273869"/>
            <a:ext cx="1201737" cy="1601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9"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86750" y="4550530"/>
            <a:ext cx="1166813"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800"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34446" y="4834307"/>
            <a:ext cx="1136650" cy="147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3090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 Linkage at Statistics Canada</a:t>
            </a:r>
            <a:endParaRPr lang="en-CA" dirty="0"/>
          </a:p>
        </p:txBody>
      </p:sp>
      <p:sp>
        <p:nvSpPr>
          <p:cNvPr id="3" name="Content Placeholder 2"/>
          <p:cNvSpPr>
            <a:spLocks noGrp="1"/>
          </p:cNvSpPr>
          <p:nvPr>
            <p:ph idx="1"/>
          </p:nvPr>
        </p:nvSpPr>
        <p:spPr/>
        <p:txBody>
          <a:bodyPr/>
          <a:lstStyle/>
          <a:p>
            <a:r>
              <a:rPr lang="en-CA" altLang="en-US" b="1" dirty="0">
                <a:solidFill>
                  <a:srgbClr val="002060"/>
                </a:solidFill>
                <a:cs typeface="Verdana"/>
              </a:rPr>
              <a:t>The Social Data Linkage Environment (SDLE) at Statistics Canada facilitates the creation of linked administrative and survey data files for social analysis.</a:t>
            </a:r>
          </a:p>
          <a:p>
            <a:endParaRPr lang="en-CA" dirty="0"/>
          </a:p>
        </p:txBody>
      </p:sp>
      <p:pic>
        <p:nvPicPr>
          <p:cNvPr id="4" name="Picture 3"/>
          <p:cNvPicPr>
            <a:picLocks noChangeAspect="1"/>
          </p:cNvPicPr>
          <p:nvPr/>
        </p:nvPicPr>
        <p:blipFill rotWithShape="1">
          <a:blip r:embed="rId3"/>
          <a:srcRect t="9805" b="5223"/>
          <a:stretch/>
        </p:blipFill>
        <p:spPr>
          <a:xfrm>
            <a:off x="4789170" y="3535951"/>
            <a:ext cx="6388556" cy="3322049"/>
          </a:xfrm>
          <a:prstGeom prst="rect">
            <a:avLst/>
          </a:prstGeom>
        </p:spPr>
      </p:pic>
    </p:spTree>
    <p:extLst>
      <p:ext uri="{BB962C8B-B14F-4D97-AF65-F5344CB8AC3E}">
        <p14:creationId xmlns:p14="http://schemas.microsoft.com/office/powerpoint/2010/main" val="427647664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Planned linkages</a:t>
            </a:r>
          </a:p>
        </p:txBody>
      </p:sp>
      <p:sp>
        <p:nvSpPr>
          <p:cNvPr id="3" name="Content Placeholder 2"/>
          <p:cNvSpPr>
            <a:spLocks noGrp="1"/>
          </p:cNvSpPr>
          <p:nvPr>
            <p:ph idx="1"/>
          </p:nvPr>
        </p:nvSpPr>
        <p:spPr/>
        <p:txBody>
          <a:bodyPr>
            <a:normAutofit/>
          </a:bodyPr>
          <a:lstStyle/>
          <a:p>
            <a:r>
              <a:rPr lang="en-CA" sz="3000" b="1" dirty="0">
                <a:solidFill>
                  <a:srgbClr val="002060"/>
                </a:solidFill>
                <a:cs typeface="Verdana"/>
              </a:rPr>
              <a:t>Data files to be linked to CYP-C</a:t>
            </a:r>
          </a:p>
          <a:p>
            <a:pPr lvl="1"/>
            <a:r>
              <a:rPr lang="en-CA" dirty="0"/>
              <a:t>Cancer incidence information from the Canadian Cancer Registry (CCR)</a:t>
            </a:r>
          </a:p>
          <a:p>
            <a:pPr lvl="1"/>
            <a:r>
              <a:rPr lang="en-CA" dirty="0"/>
              <a:t>Death information (CVSD)</a:t>
            </a:r>
          </a:p>
          <a:p>
            <a:pPr lvl="1"/>
            <a:r>
              <a:rPr lang="en-CA" dirty="0"/>
              <a:t>Hospitalization data (DAD, NACRS, OMHRS)</a:t>
            </a:r>
          </a:p>
          <a:p>
            <a:pPr lvl="1"/>
            <a:r>
              <a:rPr lang="en-CA" dirty="0"/>
              <a:t>Birth information </a:t>
            </a:r>
            <a:r>
              <a:rPr lang="en-CA"/>
              <a:t>(CVSB, </a:t>
            </a:r>
            <a:r>
              <a:rPr lang="en-CA" dirty="0"/>
              <a:t>CVSBD)</a:t>
            </a:r>
          </a:p>
          <a:p>
            <a:pPr lvl="1"/>
            <a:r>
              <a:rPr lang="en-CA" dirty="0"/>
              <a:t>Income-personal and family (T1FF) </a:t>
            </a:r>
          </a:p>
          <a:p>
            <a:pPr lvl="1"/>
            <a:endParaRPr lang="en-CA" sz="2000" dirty="0">
              <a:solidFill>
                <a:srgbClr val="B6954C"/>
              </a:solidFill>
              <a:cs typeface="Verdana"/>
            </a:endParaRPr>
          </a:p>
          <a:p>
            <a:pPr marL="109728" indent="0">
              <a:buNone/>
            </a:pPr>
            <a:endParaRPr lang="en-CA" dirty="0"/>
          </a:p>
        </p:txBody>
      </p:sp>
    </p:spTree>
    <p:extLst>
      <p:ext uri="{BB962C8B-B14F-4D97-AF65-F5344CB8AC3E}">
        <p14:creationId xmlns:p14="http://schemas.microsoft.com/office/powerpoint/2010/main" val="103583068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C7D973F0-E278-6A4A-BD46-A8CC1597BAF8}"/>
              </a:ext>
            </a:extLst>
          </p:cNvPr>
          <p:cNvSpPr>
            <a:spLocks noGrp="1"/>
          </p:cNvSpPr>
          <p:nvPr>
            <p:ph type="title"/>
          </p:nvPr>
        </p:nvSpPr>
        <p:spPr>
          <a:xfrm>
            <a:off x="365760" y="836712"/>
            <a:ext cx="10062455" cy="1008112"/>
          </a:xfrm>
        </p:spPr>
        <p:txBody>
          <a:bodyPr/>
          <a:lstStyle/>
          <a:p>
            <a:r>
              <a:rPr lang="en-US" dirty="0"/>
              <a:t>Overview of the Linkage Process</a:t>
            </a:r>
          </a:p>
        </p:txBody>
      </p:sp>
      <p:sp>
        <p:nvSpPr>
          <p:cNvPr id="9" name="Slide Number Placeholder 3">
            <a:extLst>
              <a:ext uri="{FF2B5EF4-FFF2-40B4-BE49-F238E27FC236}">
                <a16:creationId xmlns:a16="http://schemas.microsoft.com/office/drawing/2014/main" id="{23EB7E0A-3238-024E-9A98-185A2BBBC41B}"/>
              </a:ext>
            </a:extLst>
          </p:cNvPr>
          <p:cNvSpPr>
            <a:spLocks noGrp="1"/>
          </p:cNvSpPr>
          <p:nvPr>
            <p:ph type="sldNum" sz="quarter" idx="12"/>
          </p:nvPr>
        </p:nvSpPr>
        <p:spPr>
          <a:xfrm>
            <a:off x="1847528" y="6356353"/>
            <a:ext cx="405408" cy="365125"/>
          </a:xfrm>
        </p:spPr>
        <p:txBody>
          <a:bodyPr/>
          <a:lstStyle/>
          <a:p>
            <a:fld id="{C4A63B03-CE8E-41A3-ABC0-E6682684ECE7}" type="slidenum">
              <a:rPr lang="en-US" smtClean="0">
                <a:solidFill>
                  <a:srgbClr val="000000"/>
                </a:solidFill>
                <a:latin typeface="Calibri"/>
              </a:rPr>
              <a:pPr/>
              <a:t>8</a:t>
            </a:fld>
            <a:endParaRPr lang="en-US">
              <a:solidFill>
                <a:srgbClr val="000000"/>
              </a:solidFill>
              <a:latin typeface="Calibri"/>
            </a:endParaRPr>
          </a:p>
        </p:txBody>
      </p:sp>
      <p:sp>
        <p:nvSpPr>
          <p:cNvPr id="2" name="Content Placeholder 1"/>
          <p:cNvSpPr>
            <a:spLocks noGrp="1"/>
          </p:cNvSpPr>
          <p:nvPr>
            <p:ph idx="1"/>
          </p:nvPr>
        </p:nvSpPr>
        <p:spPr>
          <a:xfrm>
            <a:off x="543287" y="2341842"/>
            <a:ext cx="10909573" cy="4643161"/>
          </a:xfrm>
        </p:spPr>
        <p:txBody>
          <a:bodyPr>
            <a:normAutofit/>
          </a:bodyPr>
          <a:lstStyle/>
          <a:p>
            <a:pPr marL="0" indent="0">
              <a:buNone/>
            </a:pPr>
            <a:endParaRPr lang="en-US" sz="900" dirty="0"/>
          </a:p>
          <a:p>
            <a:r>
              <a:rPr lang="en-US" sz="2400" b="1" dirty="0">
                <a:solidFill>
                  <a:srgbClr val="002060"/>
                </a:solidFill>
                <a:cs typeface="Verdana"/>
              </a:rPr>
              <a:t>Personal identifiers from all datasets are linked into the SDLE</a:t>
            </a:r>
          </a:p>
          <a:p>
            <a:pPr marL="857250" lvl="1" indent="-457200"/>
            <a:r>
              <a:rPr lang="en-US" sz="2000" dirty="0"/>
              <a:t>Each person level record is assigned a unique ID</a:t>
            </a:r>
          </a:p>
          <a:p>
            <a:pPr marL="857250" lvl="1" indent="-457200"/>
            <a:r>
              <a:rPr lang="en-US" sz="2000" dirty="0"/>
              <a:t>Unique IDs are matched between datasets of interest to create keys that identify a person across multiple data sources</a:t>
            </a:r>
            <a:endParaRPr lang="en-US" sz="100" dirty="0"/>
          </a:p>
          <a:p>
            <a:r>
              <a:rPr lang="en-US" sz="2400" b="1" dirty="0">
                <a:solidFill>
                  <a:srgbClr val="002060"/>
                </a:solidFill>
                <a:cs typeface="Verdana"/>
              </a:rPr>
              <a:t>Keys are used to create analytical datasets</a:t>
            </a:r>
          </a:p>
          <a:p>
            <a:pPr marL="857250" lvl="1" indent="-457200"/>
            <a:r>
              <a:rPr lang="en-US" sz="2000" dirty="0"/>
              <a:t>Cohort file (CYP-C) analytical information is merged to analytical information from other datasets, no personal identifiers</a:t>
            </a:r>
          </a:p>
          <a:p>
            <a:pPr marL="857250" lvl="1" indent="-457200"/>
            <a:r>
              <a:rPr lang="en-US" sz="2000" dirty="0"/>
              <a:t>E.g., CYP-C key is merged to CYP-C analytical variables and then merged with other administrative datasets such as the Canadian Cancer Registry and death information</a:t>
            </a:r>
          </a:p>
          <a:p>
            <a:endParaRPr lang="en-US" dirty="0"/>
          </a:p>
        </p:txBody>
      </p:sp>
      <p:pic>
        <p:nvPicPr>
          <p:cNvPr id="5" name="Picture 4"/>
          <p:cNvPicPr>
            <a:picLocks noChangeAspect="1"/>
          </p:cNvPicPr>
          <p:nvPr/>
        </p:nvPicPr>
        <p:blipFill rotWithShape="1">
          <a:blip r:embed="rId3"/>
          <a:srcRect t="9805" b="5223"/>
          <a:stretch/>
        </p:blipFill>
        <p:spPr>
          <a:xfrm>
            <a:off x="9164320" y="1027392"/>
            <a:ext cx="2527789" cy="1314450"/>
          </a:xfrm>
          <a:prstGeom prst="rect">
            <a:avLst/>
          </a:prstGeom>
        </p:spPr>
      </p:pic>
    </p:spTree>
    <p:extLst>
      <p:ext uri="{BB962C8B-B14F-4D97-AF65-F5344CB8AC3E}">
        <p14:creationId xmlns:p14="http://schemas.microsoft.com/office/powerpoint/2010/main" val="343171669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C7D973F0-E278-6A4A-BD46-A8CC1597BAF8}"/>
              </a:ext>
            </a:extLst>
          </p:cNvPr>
          <p:cNvSpPr>
            <a:spLocks noGrp="1"/>
          </p:cNvSpPr>
          <p:nvPr>
            <p:ph type="title"/>
          </p:nvPr>
        </p:nvSpPr>
        <p:spPr>
          <a:xfrm>
            <a:off x="564562" y="951205"/>
            <a:ext cx="8308928" cy="1008112"/>
          </a:xfrm>
        </p:spPr>
        <p:txBody>
          <a:bodyPr/>
          <a:lstStyle/>
          <a:p>
            <a:r>
              <a:rPr lang="en-US" dirty="0"/>
              <a:t> Validation of linked dataset</a:t>
            </a:r>
          </a:p>
        </p:txBody>
      </p:sp>
      <p:sp>
        <p:nvSpPr>
          <p:cNvPr id="9" name="Slide Number Placeholder 3">
            <a:extLst>
              <a:ext uri="{FF2B5EF4-FFF2-40B4-BE49-F238E27FC236}">
                <a16:creationId xmlns:a16="http://schemas.microsoft.com/office/drawing/2014/main" id="{23EB7E0A-3238-024E-9A98-185A2BBBC41B}"/>
              </a:ext>
            </a:extLst>
          </p:cNvPr>
          <p:cNvSpPr>
            <a:spLocks noGrp="1"/>
          </p:cNvSpPr>
          <p:nvPr>
            <p:ph type="sldNum" sz="quarter" idx="12"/>
          </p:nvPr>
        </p:nvSpPr>
        <p:spPr>
          <a:xfrm>
            <a:off x="1847528" y="6356353"/>
            <a:ext cx="405408" cy="365125"/>
          </a:xfrm>
        </p:spPr>
        <p:txBody>
          <a:bodyPr/>
          <a:lstStyle/>
          <a:p>
            <a:fld id="{C4A63B03-CE8E-41A3-ABC0-E6682684ECE7}" type="slidenum">
              <a:rPr lang="en-US" smtClean="0">
                <a:solidFill>
                  <a:srgbClr val="000000"/>
                </a:solidFill>
                <a:latin typeface="Calibri"/>
              </a:rPr>
              <a:pPr/>
              <a:t>9</a:t>
            </a:fld>
            <a:endParaRPr lang="en-US">
              <a:solidFill>
                <a:srgbClr val="000000"/>
              </a:solidFill>
              <a:latin typeface="Calibri"/>
            </a:endParaRPr>
          </a:p>
        </p:txBody>
      </p:sp>
      <p:sp>
        <p:nvSpPr>
          <p:cNvPr id="2" name="Content Placeholder 1"/>
          <p:cNvSpPr>
            <a:spLocks noGrp="1"/>
          </p:cNvSpPr>
          <p:nvPr>
            <p:ph idx="1"/>
          </p:nvPr>
        </p:nvSpPr>
        <p:spPr>
          <a:xfrm>
            <a:off x="711519" y="1754721"/>
            <a:ext cx="10592751" cy="4806229"/>
          </a:xfrm>
        </p:spPr>
        <p:txBody>
          <a:bodyPr>
            <a:normAutofit fontScale="70000" lnSpcReduction="20000"/>
          </a:bodyPr>
          <a:lstStyle/>
          <a:p>
            <a:pPr marL="0" indent="0">
              <a:buNone/>
            </a:pPr>
            <a:endParaRPr lang="en-US" sz="1500" dirty="0"/>
          </a:p>
          <a:p>
            <a:r>
              <a:rPr lang="en-US" sz="3400" b="1" dirty="0">
                <a:solidFill>
                  <a:srgbClr val="002060"/>
                </a:solidFill>
                <a:cs typeface="Verdana"/>
              </a:rPr>
              <a:t>Validation of the linkage of each dataset into the SDLE</a:t>
            </a:r>
          </a:p>
          <a:p>
            <a:pPr lvl="1"/>
            <a:r>
              <a:rPr lang="en-US" sz="3300" dirty="0"/>
              <a:t>Bias assessment of linked and not-linked records</a:t>
            </a:r>
          </a:p>
          <a:p>
            <a:pPr lvl="1"/>
            <a:r>
              <a:rPr lang="en-US" sz="3300" dirty="0"/>
              <a:t>Linkage rates by various factors</a:t>
            </a:r>
          </a:p>
          <a:p>
            <a:r>
              <a:rPr lang="en-US" sz="3400" b="1" dirty="0">
                <a:solidFill>
                  <a:srgbClr val="002060"/>
                </a:solidFill>
                <a:cs typeface="Verdana"/>
              </a:rPr>
              <a:t>Validation of the linked analytical file</a:t>
            </a:r>
          </a:p>
          <a:p>
            <a:pPr lvl="1"/>
            <a:r>
              <a:rPr lang="en-US" sz="3300" dirty="0"/>
              <a:t>Fitness for use—do the data make sense in the world?</a:t>
            </a:r>
          </a:p>
          <a:p>
            <a:pPr lvl="1"/>
            <a:r>
              <a:rPr lang="en-US" sz="3300" dirty="0"/>
              <a:t>Comparison of like concepts across all linked datasets (e.g., birthdate, sex, date of death)</a:t>
            </a:r>
          </a:p>
          <a:p>
            <a:pPr lvl="1"/>
            <a:r>
              <a:rPr lang="en-US" sz="3300" dirty="0"/>
              <a:t>Validation report with data limitations</a:t>
            </a:r>
          </a:p>
          <a:p>
            <a:pPr marL="457200" lvl="1" indent="0">
              <a:buNone/>
            </a:pPr>
            <a:endParaRPr lang="en-US" sz="1500" dirty="0"/>
          </a:p>
          <a:p>
            <a:r>
              <a:rPr lang="en-US" sz="3400" b="1" dirty="0">
                <a:solidFill>
                  <a:srgbClr val="002060"/>
                </a:solidFill>
                <a:cs typeface="Verdana"/>
              </a:rPr>
              <a:t>Preparation of user documentation</a:t>
            </a:r>
          </a:p>
          <a:p>
            <a:pPr lvl="1"/>
            <a:r>
              <a:rPr lang="en-US" sz="3200" dirty="0"/>
              <a:t>User guide</a:t>
            </a:r>
          </a:p>
          <a:p>
            <a:pPr lvl="1"/>
            <a:r>
              <a:rPr lang="en-US" sz="3200" dirty="0"/>
              <a:t>Vetting rules</a:t>
            </a:r>
          </a:p>
          <a:p>
            <a:r>
              <a:rPr lang="en-US" sz="3400" b="1" dirty="0">
                <a:solidFill>
                  <a:srgbClr val="002060"/>
                </a:solidFill>
                <a:cs typeface="Verdana"/>
              </a:rPr>
              <a:t>Data access through the Research Data </a:t>
            </a:r>
            <a:r>
              <a:rPr lang="en-US" sz="3400" b="1" dirty="0" err="1">
                <a:solidFill>
                  <a:srgbClr val="002060"/>
                </a:solidFill>
                <a:cs typeface="Verdana"/>
              </a:rPr>
              <a:t>Centres</a:t>
            </a:r>
            <a:r>
              <a:rPr lang="en-US" sz="3400" b="1" dirty="0">
                <a:solidFill>
                  <a:srgbClr val="002060"/>
                </a:solidFill>
                <a:cs typeface="Verdana"/>
              </a:rPr>
              <a:t> network.</a:t>
            </a:r>
          </a:p>
          <a:p>
            <a:endParaRPr lang="en-US" dirty="0"/>
          </a:p>
        </p:txBody>
      </p:sp>
    </p:spTree>
    <p:extLst>
      <p:ext uri="{BB962C8B-B14F-4D97-AF65-F5344CB8AC3E}">
        <p14:creationId xmlns:p14="http://schemas.microsoft.com/office/powerpoint/2010/main" val="3374671983"/>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odNet de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YPC_NAACCR2019.eng.potx" id="{A68DC487-0A27-4370-BD28-363460F589F5}" vid="{B7B2337C-AEAC-4DBE-997C-97755EE542C9}"/>
    </a:ext>
  </a:ext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YPC_NAACCR2019.eng.potx" id="{A68DC487-0A27-4370-BD28-363460F589F5}" vid="{B7B2337C-AEAC-4DBE-997C-97755EE542C9}"/>
    </a:ext>
  </a:ext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YPC_NAACCR2019.eng.potx" id="{A68DC487-0A27-4370-BD28-363460F589F5}" vid="{B7B2337C-AEAC-4DBE-997C-97755EE542C9}"/>
    </a:ext>
  </a:ext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YPC_NAACCR2019.eng.potx" id="{A68DC487-0A27-4370-BD28-363460F589F5}" vid="{B7B2337C-AEAC-4DBE-997C-97755EE542C9}"/>
    </a:ext>
  </a:ext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YPC_NAACCR2019.eng.potx" id="{A68DC487-0A27-4370-BD28-363460F589F5}" vid="{B7B2337C-AEAC-4DBE-997C-97755EE542C9}"/>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1901</Words>
  <Application>Microsoft Office PowerPoint</Application>
  <PresentationFormat>Widescreen</PresentationFormat>
  <Paragraphs>212</Paragraphs>
  <Slides>13</Slides>
  <Notes>6</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13</vt:i4>
      </vt:variant>
    </vt:vector>
  </HeadingPairs>
  <TitlesOfParts>
    <vt:vector size="27" baseType="lpstr">
      <vt:lpstr>Arial</vt:lpstr>
      <vt:lpstr>Arial Black</vt:lpstr>
      <vt:lpstr>Arial Narrow</vt:lpstr>
      <vt:lpstr>Calibri</vt:lpstr>
      <vt:lpstr>Calibri Light</vt:lpstr>
      <vt:lpstr>Century Gothic</vt:lpstr>
      <vt:lpstr>Wingdings</vt:lpstr>
      <vt:lpstr>Office Theme</vt:lpstr>
      <vt:lpstr>FoodNet deck</vt:lpstr>
      <vt:lpstr>Default Design</vt:lpstr>
      <vt:lpstr>1_Default Design</vt:lpstr>
      <vt:lpstr>2_Default Design</vt:lpstr>
      <vt:lpstr>3_Default Design</vt:lpstr>
      <vt:lpstr>4_Default Design</vt:lpstr>
      <vt:lpstr>Cancer in Young People in Canada: Broadening the research and surveillance potential by linking to other administrative databases. </vt:lpstr>
      <vt:lpstr>PowerPoint Presentation</vt:lpstr>
      <vt:lpstr>What is CYP-C?</vt:lpstr>
      <vt:lpstr>CYP-C – How it works</vt:lpstr>
      <vt:lpstr>Obtaining CYP-C data</vt:lpstr>
      <vt:lpstr>Record Linkage at Statistics Canada</vt:lpstr>
      <vt:lpstr>Planned linkages</vt:lpstr>
      <vt:lpstr>Overview of the Linkage Process</vt:lpstr>
      <vt:lpstr> Validation of linked dataset</vt:lpstr>
      <vt:lpstr>Access to linked data</vt:lpstr>
      <vt:lpstr>How to access the data</vt:lpstr>
      <vt:lpstr>PowerPoint Presentation</vt:lpstr>
      <vt:lpstr>PowerPoint Presentation</vt:lpstr>
    </vt:vector>
  </TitlesOfParts>
  <Company>Health Canada - Santé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in Young People in Canada: Broadening the research and surveillance potential by linking to other administrative databases.</dc:title>
  <dc:creator>Jay Onysko</dc:creator>
  <cp:lastModifiedBy>Jay Holloway</cp:lastModifiedBy>
  <cp:revision>16</cp:revision>
  <cp:lastPrinted>2019-05-30T17:23:09Z</cp:lastPrinted>
  <dcterms:created xsi:type="dcterms:W3CDTF">2019-05-29T15:00:33Z</dcterms:created>
  <dcterms:modified xsi:type="dcterms:W3CDTF">2019-06-13T17:06:02Z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