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891" r:id="rId3"/>
    <p:sldId id="394" r:id="rId4"/>
    <p:sldId id="828" r:id="rId5"/>
    <p:sldId id="941" r:id="rId6"/>
    <p:sldId id="830" r:id="rId7"/>
    <p:sldId id="861" r:id="rId8"/>
    <p:sldId id="863" r:id="rId9"/>
    <p:sldId id="946" r:id="rId10"/>
    <p:sldId id="945" r:id="rId11"/>
    <p:sldId id="872" r:id="rId12"/>
    <p:sldId id="873" r:id="rId13"/>
    <p:sldId id="870" r:id="rId14"/>
    <p:sldId id="875" r:id="rId15"/>
    <p:sldId id="257" r:id="rId16"/>
    <p:sldId id="258" r:id="rId17"/>
    <p:sldId id="947" r:id="rId18"/>
    <p:sldId id="869" r:id="rId19"/>
    <p:sldId id="944" r:id="rId20"/>
    <p:sldId id="943" r:id="rId21"/>
    <p:sldId id="85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VEN KATZ" initials="SK" lastIdx="1" clrIdx="0">
    <p:extLst>
      <p:ext uri="{19B8F6BF-5375-455C-9EA6-DF929625EA0E}">
        <p15:presenceInfo xmlns:p15="http://schemas.microsoft.com/office/powerpoint/2012/main" userId="055cd7204ced083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0FC"/>
    <a:srgbClr val="E1D5CB"/>
    <a:srgbClr val="C8D3E4"/>
    <a:srgbClr val="277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83168" autoAdjust="0"/>
  </p:normalViewPr>
  <p:slideViewPr>
    <p:cSldViewPr snapToGrid="0">
      <p:cViewPr varScale="1">
        <p:scale>
          <a:sx n="57" d="100"/>
          <a:sy n="57" d="100"/>
        </p:scale>
        <p:origin x="1026" y="33"/>
      </p:cViewPr>
      <p:guideLst/>
    </p:cSldViewPr>
  </p:slideViewPr>
  <p:outlineViewPr>
    <p:cViewPr>
      <p:scale>
        <a:sx n="33" d="100"/>
        <a:sy n="33" d="100"/>
      </p:scale>
      <p:origin x="0" y="-612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684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bra\AppData\Local\Box\Box%20Edit\Documents\wQRa8zZxok+sagum1R2FjQ==\naaccr%20poster%20fig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delete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26</c:v>
                </c:pt>
                <c:pt idx="2">
                  <c:v>26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3A-44CD-BD65-6E14903E021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620427576"/>
        <c:axId val="620425280"/>
      </c:barChart>
      <c:catAx>
        <c:axId val="620427576"/>
        <c:scaling>
          <c:orientation val="minMax"/>
        </c:scaling>
        <c:delete val="0"/>
        <c:axPos val="b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425280"/>
        <c:crosses val="autoZero"/>
        <c:auto val="1"/>
        <c:lblAlgn val="ctr"/>
        <c:lblOffset val="100"/>
        <c:noMultiLvlLbl val="0"/>
      </c:catAx>
      <c:valAx>
        <c:axId val="620425280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chemeClr val="tx1"/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427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</c:v>
                </c:pt>
                <c:pt idx="1">
                  <c:v>35</c:v>
                </c:pt>
                <c:pt idx="2">
                  <c:v>67</c:v>
                </c:pt>
                <c:pt idx="3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3A-44CD-BD65-6E14903E021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Q2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14</c:v>
                </c:pt>
                <c:pt idx="1">
                  <c:v>44</c:v>
                </c:pt>
                <c:pt idx="2">
                  <c:v>74</c:v>
                </c:pt>
                <c:pt idx="3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3A-44CD-BD65-6E14903E021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Q3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23</c:v>
                </c:pt>
                <c:pt idx="1">
                  <c:v>57</c:v>
                </c:pt>
                <c:pt idx="2">
                  <c:v>76</c:v>
                </c:pt>
                <c:pt idx="3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3A-44CD-BD65-6E14903E021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Q4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>
                  <c:v>30</c:v>
                </c:pt>
                <c:pt idx="1">
                  <c:v>63</c:v>
                </c:pt>
                <c:pt idx="2">
                  <c:v>78</c:v>
                </c:pt>
                <c:pt idx="3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3A-44CD-BD65-6E14903E02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0427576"/>
        <c:axId val="620425280"/>
      </c:barChart>
      <c:catAx>
        <c:axId val="620427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425280"/>
        <c:crosses val="autoZero"/>
        <c:auto val="1"/>
        <c:lblAlgn val="ctr"/>
        <c:lblOffset val="100"/>
        <c:noMultiLvlLbl val="0"/>
      </c:catAx>
      <c:valAx>
        <c:axId val="62042528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solidFill>
            <a:srgbClr val="E1D5CB"/>
          </a:solidFill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427576"/>
        <c:crosses val="autoZero"/>
        <c:crossBetween val="between"/>
      </c:valAx>
      <c:spPr>
        <a:solidFill>
          <a:srgbClr val="E1D5CB"/>
        </a:solidFill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53993994996976E-2"/>
          <c:y val="2.0628220113887857E-2"/>
          <c:w val="0.82501820608363285"/>
          <c:h val="0.92873887597020555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'blm forest'!$G$2:$G$47</c:f>
                <c:numCache>
                  <c:formatCode>General</c:formatCode>
                  <c:ptCount val="46"/>
                  <c:pt idx="2">
                    <c:v>0.93700000000000028</c:v>
                  </c:pt>
                  <c:pt idx="3">
                    <c:v>0.49600000000000022</c:v>
                  </c:pt>
                  <c:pt idx="4">
                    <c:v>0.14100000000000001</c:v>
                  </c:pt>
                  <c:pt idx="6">
                    <c:v>3.0999999999999917E-2</c:v>
                  </c:pt>
                  <c:pt idx="10">
                    <c:v>0.11799999999999999</c:v>
                  </c:pt>
                  <c:pt idx="11">
                    <c:v>0.11299999999999999</c:v>
                  </c:pt>
                  <c:pt idx="12">
                    <c:v>0.11699999999999999</c:v>
                  </c:pt>
                  <c:pt idx="14">
                    <c:v>0.14000000000000012</c:v>
                  </c:pt>
                  <c:pt idx="18">
                    <c:v>0.1419999999999999</c:v>
                  </c:pt>
                  <c:pt idx="19">
                    <c:v>0.15700000000000003</c:v>
                  </c:pt>
                  <c:pt idx="23">
                    <c:v>0.13500000000000001</c:v>
                  </c:pt>
                  <c:pt idx="24">
                    <c:v>0.18000000000000016</c:v>
                  </c:pt>
                  <c:pt idx="25">
                    <c:v>0.32099999999999995</c:v>
                  </c:pt>
                  <c:pt idx="29">
                    <c:v>0.16299999999999981</c:v>
                  </c:pt>
                  <c:pt idx="30">
                    <c:v>0.17200000000000015</c:v>
                  </c:pt>
                  <c:pt idx="34">
                    <c:v>0.14600000000000002</c:v>
                  </c:pt>
                  <c:pt idx="35">
                    <c:v>0.18200000000000016</c:v>
                  </c:pt>
                </c:numCache>
              </c:numRef>
            </c:plus>
            <c:minus>
              <c:numRef>
                <c:f>'blm forest'!$H$2:$H$47</c:f>
                <c:numCache>
                  <c:formatCode>General</c:formatCode>
                  <c:ptCount val="46"/>
                  <c:pt idx="2">
                    <c:v>0.77299999999999969</c:v>
                  </c:pt>
                  <c:pt idx="3">
                    <c:v>0.38300000000000001</c:v>
                  </c:pt>
                  <c:pt idx="4">
                    <c:v>0.123</c:v>
                  </c:pt>
                  <c:pt idx="6">
                    <c:v>2.9000000000000026E-2</c:v>
                  </c:pt>
                  <c:pt idx="10">
                    <c:v>9.9000000000000088E-2</c:v>
                  </c:pt>
                  <c:pt idx="11">
                    <c:v>9.7000000000000086E-2</c:v>
                  </c:pt>
                  <c:pt idx="12">
                    <c:v>9.9999999999999978E-2</c:v>
                  </c:pt>
                  <c:pt idx="14">
                    <c:v>0.12599999999999989</c:v>
                  </c:pt>
                  <c:pt idx="18">
                    <c:v>0.12500000000000011</c:v>
                  </c:pt>
                  <c:pt idx="19">
                    <c:v>0.13800000000000012</c:v>
                  </c:pt>
                  <c:pt idx="23">
                    <c:v>0.11699999999999999</c:v>
                  </c:pt>
                  <c:pt idx="24">
                    <c:v>0.15499999999999992</c:v>
                  </c:pt>
                  <c:pt idx="25">
                    <c:v>0.26800000000000002</c:v>
                  </c:pt>
                  <c:pt idx="29">
                    <c:v>0.14100000000000013</c:v>
                  </c:pt>
                  <c:pt idx="30">
                    <c:v>0.14799999999999991</c:v>
                  </c:pt>
                  <c:pt idx="34">
                    <c:v>0.125</c:v>
                  </c:pt>
                  <c:pt idx="35">
                    <c:v>0.15999999999999992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'blm forest'!$D$2:$D$47</c:f>
              <c:numCache>
                <c:formatCode>General</c:formatCode>
                <c:ptCount val="46"/>
                <c:pt idx="2">
                  <c:v>4.3949999999999996</c:v>
                </c:pt>
                <c:pt idx="3">
                  <c:v>1.6719999999999999</c:v>
                </c:pt>
                <c:pt idx="4">
                  <c:v>1.05</c:v>
                </c:pt>
                <c:pt idx="6">
                  <c:v>0.68200000000000005</c:v>
                </c:pt>
                <c:pt idx="10">
                  <c:v>0.66900000000000004</c:v>
                </c:pt>
                <c:pt idx="11">
                  <c:v>0.66900000000000004</c:v>
                </c:pt>
                <c:pt idx="12">
                  <c:v>0.73299999999999998</c:v>
                </c:pt>
                <c:pt idx="14">
                  <c:v>1.2529999999999999</c:v>
                </c:pt>
                <c:pt idx="18">
                  <c:v>1.1060000000000001</c:v>
                </c:pt>
                <c:pt idx="19">
                  <c:v>1.175</c:v>
                </c:pt>
                <c:pt idx="23">
                  <c:v>0.86499999999999999</c:v>
                </c:pt>
                <c:pt idx="24">
                  <c:v>1.1399999999999999</c:v>
                </c:pt>
                <c:pt idx="25">
                  <c:v>1.623</c:v>
                </c:pt>
                <c:pt idx="29">
                  <c:v>1.1140000000000001</c:v>
                </c:pt>
                <c:pt idx="30">
                  <c:v>1.0649999999999999</c:v>
                </c:pt>
                <c:pt idx="34">
                  <c:v>0.88200000000000001</c:v>
                </c:pt>
                <c:pt idx="35">
                  <c:v>1.2809999999999999</c:v>
                </c:pt>
              </c:numCache>
            </c:numRef>
          </c:xVal>
          <c:yVal>
            <c:numRef>
              <c:f>'blm forest'!$C$2:$C$47</c:f>
              <c:numCache>
                <c:formatCode>General</c:formatCode>
                <c:ptCount val="46"/>
                <c:pt idx="0">
                  <c:v>47</c:v>
                </c:pt>
                <c:pt idx="1">
                  <c:v>46</c:v>
                </c:pt>
                <c:pt idx="2">
                  <c:v>45</c:v>
                </c:pt>
                <c:pt idx="3">
                  <c:v>44</c:v>
                </c:pt>
                <c:pt idx="4">
                  <c:v>43</c:v>
                </c:pt>
                <c:pt idx="5">
                  <c:v>42</c:v>
                </c:pt>
                <c:pt idx="6">
                  <c:v>41</c:v>
                </c:pt>
                <c:pt idx="7">
                  <c:v>40</c:v>
                </c:pt>
                <c:pt idx="8">
                  <c:v>39</c:v>
                </c:pt>
                <c:pt idx="9">
                  <c:v>38</c:v>
                </c:pt>
                <c:pt idx="10">
                  <c:v>37</c:v>
                </c:pt>
                <c:pt idx="11">
                  <c:v>36</c:v>
                </c:pt>
                <c:pt idx="12">
                  <c:v>35</c:v>
                </c:pt>
                <c:pt idx="13">
                  <c:v>34</c:v>
                </c:pt>
                <c:pt idx="14">
                  <c:v>33</c:v>
                </c:pt>
                <c:pt idx="15">
                  <c:v>32</c:v>
                </c:pt>
                <c:pt idx="16">
                  <c:v>31</c:v>
                </c:pt>
                <c:pt idx="17">
                  <c:v>30</c:v>
                </c:pt>
                <c:pt idx="18">
                  <c:v>29</c:v>
                </c:pt>
                <c:pt idx="19">
                  <c:v>28</c:v>
                </c:pt>
                <c:pt idx="20">
                  <c:v>27</c:v>
                </c:pt>
                <c:pt idx="21">
                  <c:v>26</c:v>
                </c:pt>
                <c:pt idx="22">
                  <c:v>25</c:v>
                </c:pt>
                <c:pt idx="23">
                  <c:v>24</c:v>
                </c:pt>
                <c:pt idx="24">
                  <c:v>23</c:v>
                </c:pt>
                <c:pt idx="25">
                  <c:v>22</c:v>
                </c:pt>
                <c:pt idx="26">
                  <c:v>21</c:v>
                </c:pt>
                <c:pt idx="27">
                  <c:v>20</c:v>
                </c:pt>
                <c:pt idx="28">
                  <c:v>19</c:v>
                </c:pt>
                <c:pt idx="29">
                  <c:v>18</c:v>
                </c:pt>
                <c:pt idx="30">
                  <c:v>17</c:v>
                </c:pt>
                <c:pt idx="31">
                  <c:v>16</c:v>
                </c:pt>
                <c:pt idx="32">
                  <c:v>15</c:v>
                </c:pt>
                <c:pt idx="33">
                  <c:v>14</c:v>
                </c:pt>
                <c:pt idx="34">
                  <c:v>13</c:v>
                </c:pt>
                <c:pt idx="35">
                  <c:v>12</c:v>
                </c:pt>
                <c:pt idx="36">
                  <c:v>11</c:v>
                </c:pt>
                <c:pt idx="37">
                  <c:v>10</c:v>
                </c:pt>
                <c:pt idx="38">
                  <c:v>9</c:v>
                </c:pt>
                <c:pt idx="39">
                  <c:v>8</c:v>
                </c:pt>
                <c:pt idx="40">
                  <c:v>7</c:v>
                </c:pt>
                <c:pt idx="41">
                  <c:v>6</c:v>
                </c:pt>
                <c:pt idx="42">
                  <c:v>5</c:v>
                </c:pt>
                <c:pt idx="43">
                  <c:v>4</c:v>
                </c:pt>
                <c:pt idx="44">
                  <c:v>3</c:v>
                </c:pt>
                <c:pt idx="45">
                  <c:v>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09E-4307-B17A-65CB836032D2}"/>
            </c:ext>
          </c:extLst>
        </c:ser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chemeClr val="bg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94D4B339-8D4F-4189-9753-BCCCF11D369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009E-4307-B17A-65CB836032D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F17ABB8-F396-4344-8F4F-BAE2DDD7A62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009E-4307-B17A-65CB836032D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293357D-E1C6-4B5A-B87F-0FF2ABB457F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009E-4307-B17A-65CB836032D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EA6DE55-205C-40D0-A110-1B4FC111D62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009E-4307-B17A-65CB836032D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34FEFFD-5857-4CB6-B360-325F1271EAF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009E-4307-B17A-65CB836032D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D34531E-A448-4CA4-929C-053EE0915FC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009E-4307-B17A-65CB836032D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D3319505-A576-4859-858F-9737F39236F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009E-4307-B17A-65CB836032D2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AD45C896-E4F6-4AA4-BE75-00A3DCFE5CA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009E-4307-B17A-65CB836032D2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FFA6D522-5501-437B-AE96-5E9F8BEFD99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009E-4307-B17A-65CB836032D2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009873DD-8BFC-4625-A94E-87D8EEC2A12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009E-4307-B17A-65CB836032D2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A3D5B957-612F-4BEB-91A3-F64A30A3047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009E-4307-B17A-65CB836032D2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F6FDD5CD-04E4-45DC-A4CC-FF60A0912EE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009E-4307-B17A-65CB836032D2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070EDC84-1CBF-4FB5-B1D1-BD45D113DDB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009E-4307-B17A-65CB836032D2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85656BB2-335C-4F88-A9E1-E24681D6381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009E-4307-B17A-65CB836032D2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0BFD66AE-73D8-4436-A598-BE4DA0A5BF1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009E-4307-B17A-65CB836032D2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B7DCC711-6306-42C5-AC5B-23CC945B3CB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009E-4307-B17A-65CB836032D2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A737C5E6-7B26-4B1D-BA47-6A63D5A679F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009E-4307-B17A-65CB836032D2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0D1F3EB7-20F7-4718-A225-2176FE4189B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009E-4307-B17A-65CB836032D2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04F348F9-189A-4371-A4C5-0CD1A1001B0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009E-4307-B17A-65CB836032D2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328409C6-01AC-4C51-8A0C-49566130B4D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009E-4307-B17A-65CB836032D2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CC855C3C-208C-4E92-8DF5-A3BDE18C4E9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009E-4307-B17A-65CB836032D2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FC6912C9-5E0E-495D-B4A6-A9209D9F3A0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009E-4307-B17A-65CB836032D2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7F681012-B896-4597-8531-7E66B7CBF0E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009E-4307-B17A-65CB836032D2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DE04DE19-985B-4CBD-8ED2-E6C01EE5942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009E-4307-B17A-65CB836032D2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7FEEAB64-1457-4AFF-9B05-B74779A71C0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009E-4307-B17A-65CB836032D2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9C4889AB-5502-40D8-B3BF-219FF59B4E6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009E-4307-B17A-65CB836032D2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B9DA48F7-8E30-4403-B467-3A6F2D3084E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009E-4307-B17A-65CB836032D2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5B3E0AF6-692B-4DC6-A19A-B1F3F659A46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009E-4307-B17A-65CB836032D2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71F87D41-0822-4A4F-AA9F-42DDB294DE7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009E-4307-B17A-65CB836032D2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fld id="{A56BA0AC-5EF7-4256-A3C9-3DD8228ED65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009E-4307-B17A-65CB836032D2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fld id="{DA4FF4F9-7206-48CD-A226-E96D7822046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009E-4307-B17A-65CB836032D2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fld id="{AE756D4E-7E85-4DAA-83FC-CBE2307FEEF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009E-4307-B17A-65CB836032D2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B4D8BB48-3AB3-4E1A-8D01-53F6226C0D6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009E-4307-B17A-65CB836032D2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fld id="{11537CF9-B7AC-494C-999F-52DEB5CB7DF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2-009E-4307-B17A-65CB836032D2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fld id="{36A128B3-C260-46B0-B968-0465825322C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3-009E-4307-B17A-65CB836032D2}"/>
                </c:ext>
              </c:extLst>
            </c:dLbl>
            <c:dLbl>
              <c:idx val="35"/>
              <c:tx>
                <c:rich>
                  <a:bodyPr/>
                  <a:lstStyle/>
                  <a:p>
                    <a:fld id="{78D327F1-40FE-4F54-82ED-3B59BD56E38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4-009E-4307-B17A-65CB836032D2}"/>
                </c:ext>
              </c:extLst>
            </c:dLbl>
            <c:dLbl>
              <c:idx val="36"/>
              <c:tx>
                <c:rich>
                  <a:bodyPr/>
                  <a:lstStyle/>
                  <a:p>
                    <a:fld id="{65B40E08-D55F-40E7-AF49-AB6E7B7E068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5-009E-4307-B17A-65CB836032D2}"/>
                </c:ext>
              </c:extLst>
            </c:dLbl>
            <c:dLbl>
              <c:idx val="37"/>
              <c:tx>
                <c:rich>
                  <a:bodyPr/>
                  <a:lstStyle/>
                  <a:p>
                    <a:fld id="{8EB4CE18-5976-4E2C-9440-F4C5094202E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6-009E-4307-B17A-65CB836032D2}"/>
                </c:ext>
              </c:extLst>
            </c:dLbl>
            <c:dLbl>
              <c:idx val="38"/>
              <c:tx>
                <c:rich>
                  <a:bodyPr/>
                  <a:lstStyle/>
                  <a:p>
                    <a:fld id="{C229801A-B921-404C-A1AA-A6840A26675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7-009E-4307-B17A-65CB836032D2}"/>
                </c:ext>
              </c:extLst>
            </c:dLbl>
            <c:dLbl>
              <c:idx val="39"/>
              <c:tx>
                <c:rich>
                  <a:bodyPr/>
                  <a:lstStyle/>
                  <a:p>
                    <a:fld id="{FA946C55-A24E-4BB8-AA1B-251AB6D5F62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8-009E-4307-B17A-65CB836032D2}"/>
                </c:ext>
              </c:extLst>
            </c:dLbl>
            <c:dLbl>
              <c:idx val="40"/>
              <c:tx>
                <c:rich>
                  <a:bodyPr/>
                  <a:lstStyle/>
                  <a:p>
                    <a:fld id="{3DBC7B58-8D8D-444B-9041-0AE2E5E0C81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9-009E-4307-B17A-65CB836032D2}"/>
                </c:ext>
              </c:extLst>
            </c:dLbl>
            <c:dLbl>
              <c:idx val="41"/>
              <c:tx>
                <c:rich>
                  <a:bodyPr/>
                  <a:lstStyle/>
                  <a:p>
                    <a:fld id="{7B41F671-BDAC-4E07-9DC3-4407C756CA1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A-009E-4307-B17A-65CB836032D2}"/>
                </c:ext>
              </c:extLst>
            </c:dLbl>
            <c:dLbl>
              <c:idx val="42"/>
              <c:tx>
                <c:rich>
                  <a:bodyPr/>
                  <a:lstStyle/>
                  <a:p>
                    <a:fld id="{91662D49-15F9-44C7-BA64-822A0C2AA62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B-009E-4307-B17A-65CB836032D2}"/>
                </c:ext>
              </c:extLst>
            </c:dLbl>
            <c:dLbl>
              <c:idx val="43"/>
              <c:tx>
                <c:rich>
                  <a:bodyPr/>
                  <a:lstStyle/>
                  <a:p>
                    <a:fld id="{3D295442-F992-4713-BFF1-AA02F43E907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C-009E-4307-B17A-65CB836032D2}"/>
                </c:ext>
              </c:extLst>
            </c:dLbl>
            <c:dLbl>
              <c:idx val="44"/>
              <c:tx>
                <c:rich>
                  <a:bodyPr/>
                  <a:lstStyle/>
                  <a:p>
                    <a:fld id="{4A5A735D-3155-4D8B-B440-5A6CA35F00E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D-009E-4307-B17A-65CB836032D2}"/>
                </c:ext>
              </c:extLst>
            </c:dLbl>
            <c:dLbl>
              <c:idx val="45"/>
              <c:tx>
                <c:rich>
                  <a:bodyPr/>
                  <a:lstStyle/>
                  <a:p>
                    <a:fld id="{CFDC27B9-29E0-4772-A984-A8548C863C8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E-009E-4307-B17A-65CB836032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l"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'blm forest'!$A$2:$A$47</c:f>
              <c:numCache>
                <c:formatCode>General</c:formatCode>
                <c:ptCount val="46"/>
                <c:pt idx="0">
                  <c:v>-0.9</c:v>
                </c:pt>
                <c:pt idx="1">
                  <c:v>-0.9</c:v>
                </c:pt>
                <c:pt idx="2">
                  <c:v>-0.9</c:v>
                </c:pt>
                <c:pt idx="3">
                  <c:v>-0.9</c:v>
                </c:pt>
                <c:pt idx="4">
                  <c:v>-0.9</c:v>
                </c:pt>
                <c:pt idx="5">
                  <c:v>-0.9</c:v>
                </c:pt>
                <c:pt idx="6">
                  <c:v>-0.9</c:v>
                </c:pt>
                <c:pt idx="7">
                  <c:v>-0.9</c:v>
                </c:pt>
                <c:pt idx="8">
                  <c:v>-0.9</c:v>
                </c:pt>
                <c:pt idx="9">
                  <c:v>-0.9</c:v>
                </c:pt>
                <c:pt idx="10">
                  <c:v>-0.9</c:v>
                </c:pt>
                <c:pt idx="11">
                  <c:v>-0.9</c:v>
                </c:pt>
                <c:pt idx="12">
                  <c:v>-0.9</c:v>
                </c:pt>
                <c:pt idx="13">
                  <c:v>-0.9</c:v>
                </c:pt>
                <c:pt idx="14">
                  <c:v>-0.9</c:v>
                </c:pt>
                <c:pt idx="15">
                  <c:v>-0.9</c:v>
                </c:pt>
                <c:pt idx="16">
                  <c:v>-0.9</c:v>
                </c:pt>
                <c:pt idx="17">
                  <c:v>-0.9</c:v>
                </c:pt>
                <c:pt idx="18">
                  <c:v>-0.9</c:v>
                </c:pt>
                <c:pt idx="19">
                  <c:v>-0.9</c:v>
                </c:pt>
                <c:pt idx="20">
                  <c:v>-0.9</c:v>
                </c:pt>
                <c:pt idx="21">
                  <c:v>-0.9</c:v>
                </c:pt>
                <c:pt idx="22">
                  <c:v>-0.9</c:v>
                </c:pt>
                <c:pt idx="23">
                  <c:v>-0.9</c:v>
                </c:pt>
                <c:pt idx="24">
                  <c:v>-0.9</c:v>
                </c:pt>
                <c:pt idx="25">
                  <c:v>-0.9</c:v>
                </c:pt>
                <c:pt idx="26">
                  <c:v>-0.9</c:v>
                </c:pt>
                <c:pt idx="27">
                  <c:v>-0.9</c:v>
                </c:pt>
                <c:pt idx="28">
                  <c:v>-0.9</c:v>
                </c:pt>
                <c:pt idx="29">
                  <c:v>-0.9</c:v>
                </c:pt>
                <c:pt idx="30">
                  <c:v>-0.9</c:v>
                </c:pt>
                <c:pt idx="31">
                  <c:v>-0.9</c:v>
                </c:pt>
                <c:pt idx="32">
                  <c:v>-0.9</c:v>
                </c:pt>
                <c:pt idx="33">
                  <c:v>-0.9</c:v>
                </c:pt>
                <c:pt idx="34">
                  <c:v>-0.9</c:v>
                </c:pt>
                <c:pt idx="35">
                  <c:v>-0.9</c:v>
                </c:pt>
                <c:pt idx="36">
                  <c:v>-0.9</c:v>
                </c:pt>
                <c:pt idx="37">
                  <c:v>-0.9</c:v>
                </c:pt>
                <c:pt idx="38">
                  <c:v>-0.9</c:v>
                </c:pt>
                <c:pt idx="39">
                  <c:v>-0.9</c:v>
                </c:pt>
                <c:pt idx="40">
                  <c:v>-0.9</c:v>
                </c:pt>
                <c:pt idx="41">
                  <c:v>-0.9</c:v>
                </c:pt>
                <c:pt idx="42">
                  <c:v>-0.9</c:v>
                </c:pt>
                <c:pt idx="43">
                  <c:v>-0.9</c:v>
                </c:pt>
                <c:pt idx="44">
                  <c:v>-0.9</c:v>
                </c:pt>
                <c:pt idx="45">
                  <c:v>-0.9</c:v>
                </c:pt>
              </c:numCache>
            </c:numRef>
          </c:xVal>
          <c:yVal>
            <c:numRef>
              <c:f>'blm forest'!$C$2:$C$47</c:f>
              <c:numCache>
                <c:formatCode>General</c:formatCode>
                <c:ptCount val="46"/>
                <c:pt idx="0">
                  <c:v>47</c:v>
                </c:pt>
                <c:pt idx="1">
                  <c:v>46</c:v>
                </c:pt>
                <c:pt idx="2">
                  <c:v>45</c:v>
                </c:pt>
                <c:pt idx="3">
                  <c:v>44</c:v>
                </c:pt>
                <c:pt idx="4">
                  <c:v>43</c:v>
                </c:pt>
                <c:pt idx="5">
                  <c:v>42</c:v>
                </c:pt>
                <c:pt idx="6">
                  <c:v>41</c:v>
                </c:pt>
                <c:pt idx="7">
                  <c:v>40</c:v>
                </c:pt>
                <c:pt idx="8">
                  <c:v>39</c:v>
                </c:pt>
                <c:pt idx="9">
                  <c:v>38</c:v>
                </c:pt>
                <c:pt idx="10">
                  <c:v>37</c:v>
                </c:pt>
                <c:pt idx="11">
                  <c:v>36</c:v>
                </c:pt>
                <c:pt idx="12">
                  <c:v>35</c:v>
                </c:pt>
                <c:pt idx="13">
                  <c:v>34</c:v>
                </c:pt>
                <c:pt idx="14">
                  <c:v>33</c:v>
                </c:pt>
                <c:pt idx="15">
                  <c:v>32</c:v>
                </c:pt>
                <c:pt idx="16">
                  <c:v>31</c:v>
                </c:pt>
                <c:pt idx="17">
                  <c:v>30</c:v>
                </c:pt>
                <c:pt idx="18">
                  <c:v>29</c:v>
                </c:pt>
                <c:pt idx="19">
                  <c:v>28</c:v>
                </c:pt>
                <c:pt idx="20">
                  <c:v>27</c:v>
                </c:pt>
                <c:pt idx="21">
                  <c:v>26</c:v>
                </c:pt>
                <c:pt idx="22">
                  <c:v>25</c:v>
                </c:pt>
                <c:pt idx="23">
                  <c:v>24</c:v>
                </c:pt>
                <c:pt idx="24">
                  <c:v>23</c:v>
                </c:pt>
                <c:pt idx="25">
                  <c:v>22</c:v>
                </c:pt>
                <c:pt idx="26">
                  <c:v>21</c:v>
                </c:pt>
                <c:pt idx="27">
                  <c:v>20</c:v>
                </c:pt>
                <c:pt idx="28">
                  <c:v>19</c:v>
                </c:pt>
                <c:pt idx="29">
                  <c:v>18</c:v>
                </c:pt>
                <c:pt idx="30">
                  <c:v>17</c:v>
                </c:pt>
                <c:pt idx="31">
                  <c:v>16</c:v>
                </c:pt>
                <c:pt idx="32">
                  <c:v>15</c:v>
                </c:pt>
                <c:pt idx="33">
                  <c:v>14</c:v>
                </c:pt>
                <c:pt idx="34">
                  <c:v>13</c:v>
                </c:pt>
                <c:pt idx="35">
                  <c:v>12</c:v>
                </c:pt>
                <c:pt idx="36">
                  <c:v>11</c:v>
                </c:pt>
                <c:pt idx="37">
                  <c:v>10</c:v>
                </c:pt>
                <c:pt idx="38">
                  <c:v>9</c:v>
                </c:pt>
                <c:pt idx="39">
                  <c:v>8</c:v>
                </c:pt>
                <c:pt idx="40">
                  <c:v>7</c:v>
                </c:pt>
                <c:pt idx="41">
                  <c:v>6</c:v>
                </c:pt>
                <c:pt idx="42">
                  <c:v>5</c:v>
                </c:pt>
                <c:pt idx="43">
                  <c:v>4</c:v>
                </c:pt>
                <c:pt idx="44">
                  <c:v>3</c:v>
                </c:pt>
                <c:pt idx="45">
                  <c:v>2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'blm forest'!$B$2:$B$67</c15:f>
                <c15:dlblRangeCache>
                  <c:ptCount val="66"/>
                  <c:pt idx="0">
                    <c:v>Test Result</c:v>
                  </c:pt>
                  <c:pt idx="1">
                    <c:v>Negative (ref)</c:v>
                  </c:pt>
                  <c:pt idx="2">
                    <c:v>BRCA Mutation</c:v>
                  </c:pt>
                  <c:pt idx="3">
                    <c:v>Other Mutation</c:v>
                  </c:pt>
                  <c:pt idx="4">
                    <c:v>VUS</c:v>
                  </c:pt>
                  <c:pt idx="6">
                    <c:v>Age (decades)</c:v>
                  </c:pt>
                  <c:pt idx="8">
                    <c:v>Race</c:v>
                  </c:pt>
                  <c:pt idx="9">
                    <c:v>White (ref)</c:v>
                  </c:pt>
                  <c:pt idx="10">
                    <c:v>Asian</c:v>
                  </c:pt>
                  <c:pt idx="11">
                    <c:v>Black</c:v>
                  </c:pt>
                  <c:pt idx="12">
                    <c:v>Latina</c:v>
                  </c:pt>
                  <c:pt idx="14">
                    <c:v>Private Insurance (vs. other)</c:v>
                  </c:pt>
                  <c:pt idx="16">
                    <c:v>Neighborhood SES</c:v>
                  </c:pt>
                  <c:pt idx="17">
                    <c:v>Low (ref)</c:v>
                  </c:pt>
                  <c:pt idx="18">
                    <c:v>Medium</c:v>
                  </c:pt>
                  <c:pt idx="19">
                    <c:v>High</c:v>
                  </c:pt>
                  <c:pt idx="21">
                    <c:v>Stage</c:v>
                  </c:pt>
                  <c:pt idx="22">
                    <c:v>0 (reference)</c:v>
                  </c:pt>
                  <c:pt idx="23">
                    <c:v>I</c:v>
                  </c:pt>
                  <c:pt idx="24">
                    <c:v>II</c:v>
                  </c:pt>
                  <c:pt idx="25">
                    <c:v>III</c:v>
                  </c:pt>
                  <c:pt idx="27">
                    <c:v>Grade</c:v>
                  </c:pt>
                  <c:pt idx="28">
                    <c:v>1 (ref)</c:v>
                  </c:pt>
                  <c:pt idx="29">
                    <c:v>2</c:v>
                  </c:pt>
                  <c:pt idx="30">
                    <c:v>3</c:v>
                  </c:pt>
                  <c:pt idx="32">
                    <c:v>ER, PR, HER2 Status</c:v>
                  </c:pt>
                  <c:pt idx="33">
                    <c:v>ER+/PR+, HER2- (ref)</c:v>
                  </c:pt>
                  <c:pt idx="34">
                    <c:v>ER-, PR-, HER2-</c:v>
                  </c:pt>
                  <c:pt idx="35">
                    <c:v>HER2+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F-009E-4307-B17A-65CB836032D2}"/>
            </c:ext>
          </c:extLst>
        </c:ser>
        <c:ser>
          <c:idx val="2"/>
          <c:order val="2"/>
          <c:tx>
            <c:strRef>
              <c:f>'blm forest'!$J$4:$J$46</c:f>
              <c:strCache>
                <c:ptCount val="43"/>
                <c:pt idx="0">
                  <c:v>4.4 (3.62-5.33)</c:v>
                </c:pt>
                <c:pt idx="1">
                  <c:v>1.67 (1.29-2.17)</c:v>
                </c:pt>
                <c:pt idx="2">
                  <c:v>1.05 (0.93-1.19)</c:v>
                </c:pt>
                <c:pt idx="4">
                  <c:v>0.68 (0.65-0.71)</c:v>
                </c:pt>
                <c:pt idx="8">
                  <c:v>0.67 (0.57-0.79)</c:v>
                </c:pt>
                <c:pt idx="9">
                  <c:v>0.67 (0.57-0.78)</c:v>
                </c:pt>
                <c:pt idx="10">
                  <c:v>0.73 (0.63-0.85)</c:v>
                </c:pt>
                <c:pt idx="12">
                  <c:v>1.25 (1.13-1.39)</c:v>
                </c:pt>
                <c:pt idx="16">
                  <c:v>1.11 (0.98-1.25)</c:v>
                </c:pt>
                <c:pt idx="17">
                  <c:v>1.18 (1.04-1.33)</c:v>
                </c:pt>
                <c:pt idx="21">
                  <c:v>0.87 (0.75-1)</c:v>
                </c:pt>
                <c:pt idx="22">
                  <c:v>1.14 (0.99-1.32)</c:v>
                </c:pt>
                <c:pt idx="23">
                  <c:v>1.62 (1.36-1.94)</c:v>
                </c:pt>
                <c:pt idx="27">
                  <c:v>1.11 (0.97-1.28)</c:v>
                </c:pt>
                <c:pt idx="28">
                  <c:v>1.07 (0.92-1.24)</c:v>
                </c:pt>
                <c:pt idx="32">
                  <c:v>0.88 (0.76-1.03)</c:v>
                </c:pt>
                <c:pt idx="33">
                  <c:v>1.28 (1.12-1.46)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'blm forest'!$D$2:$D$47</c:f>
              <c:numCache>
                <c:formatCode>General</c:formatCode>
                <c:ptCount val="46"/>
                <c:pt idx="2">
                  <c:v>4.3949999999999996</c:v>
                </c:pt>
                <c:pt idx="3">
                  <c:v>1.6719999999999999</c:v>
                </c:pt>
                <c:pt idx="4">
                  <c:v>1.05</c:v>
                </c:pt>
                <c:pt idx="6">
                  <c:v>0.68200000000000005</c:v>
                </c:pt>
                <c:pt idx="10">
                  <c:v>0.66900000000000004</c:v>
                </c:pt>
                <c:pt idx="11">
                  <c:v>0.66900000000000004</c:v>
                </c:pt>
                <c:pt idx="12">
                  <c:v>0.73299999999999998</c:v>
                </c:pt>
                <c:pt idx="14">
                  <c:v>1.2529999999999999</c:v>
                </c:pt>
                <c:pt idx="18">
                  <c:v>1.1060000000000001</c:v>
                </c:pt>
                <c:pt idx="19">
                  <c:v>1.175</c:v>
                </c:pt>
                <c:pt idx="23">
                  <c:v>0.86499999999999999</c:v>
                </c:pt>
                <c:pt idx="24">
                  <c:v>1.1399999999999999</c:v>
                </c:pt>
                <c:pt idx="25">
                  <c:v>1.623</c:v>
                </c:pt>
                <c:pt idx="29">
                  <c:v>1.1140000000000001</c:v>
                </c:pt>
                <c:pt idx="30">
                  <c:v>1.0649999999999999</c:v>
                </c:pt>
                <c:pt idx="34">
                  <c:v>0.88200000000000001</c:v>
                </c:pt>
                <c:pt idx="35">
                  <c:v>1.2809999999999999</c:v>
                </c:pt>
              </c:numCache>
            </c:numRef>
          </c:xVal>
          <c:yVal>
            <c:numRef>
              <c:f>'blm forest'!$J$47</c:f>
              <c:numCache>
                <c:formatCode>General</c:formatCode>
                <c:ptCount val="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0-009E-4307-B17A-65CB836032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2540872"/>
        <c:axId val="862540216"/>
      </c:scatterChart>
      <c:valAx>
        <c:axId val="862540872"/>
        <c:scaling>
          <c:orientation val="minMax"/>
          <c:max val="5.5"/>
          <c:min val="-1"/>
        </c:scaling>
        <c:delete val="0"/>
        <c:axPos val="b"/>
        <c:numFmt formatCode="#,##0.0" sourceLinked="0"/>
        <c:majorTickMark val="in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540216"/>
        <c:crosses val="autoZero"/>
        <c:crossBetween val="midCat"/>
        <c:majorUnit val="1"/>
      </c:valAx>
      <c:valAx>
        <c:axId val="862540216"/>
        <c:scaling>
          <c:orientation val="minMax"/>
          <c:max val="48"/>
          <c:min val="11"/>
        </c:scaling>
        <c:delete val="1"/>
        <c:axPos val="l"/>
        <c:numFmt formatCode="General" sourceLinked="1"/>
        <c:majorTickMark val="out"/>
        <c:minorTickMark val="none"/>
        <c:tickLblPos val="nextTo"/>
        <c:crossAx val="862540872"/>
        <c:crossesAt val="1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dk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51C813-B1BB-4047-BD68-E6D0C8A8305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BC34E0F-EE5D-4239-8C4F-E5A1639A5989}">
      <dgm:prSet phldrT="[Text]" custT="1"/>
      <dgm:spPr/>
      <dgm:t>
        <a:bodyPr/>
        <a:lstStyle/>
        <a:p>
          <a:r>
            <a:rPr lang="en-US" sz="1600" b="1" dirty="0"/>
            <a:t>No definitive indication for chemotherapy</a:t>
          </a:r>
        </a:p>
      </dgm:t>
    </dgm:pt>
    <dgm:pt modelId="{43A77D6D-3724-4D4D-8767-A07FCCF53C1A}" type="parTrans" cxnId="{43FFA03D-0B3A-4DA9-815B-3FA0780D0001}">
      <dgm:prSet/>
      <dgm:spPr/>
      <dgm:t>
        <a:bodyPr/>
        <a:lstStyle/>
        <a:p>
          <a:endParaRPr lang="en-US" sz="1200"/>
        </a:p>
      </dgm:t>
    </dgm:pt>
    <dgm:pt modelId="{DC9D51A7-54FA-466C-920E-6614A8DCFF0B}" type="sibTrans" cxnId="{43FFA03D-0B3A-4DA9-815B-3FA0780D0001}">
      <dgm:prSet/>
      <dgm:spPr/>
      <dgm:t>
        <a:bodyPr/>
        <a:lstStyle/>
        <a:p>
          <a:endParaRPr lang="en-US" sz="1200"/>
        </a:p>
      </dgm:t>
    </dgm:pt>
    <dgm:pt modelId="{5C31D582-C5B7-403E-82A5-9CFCB7D9A552}" type="asst">
      <dgm:prSet phldrT="[Text]" custT="1"/>
      <dgm:spPr/>
      <dgm:t>
        <a:bodyPr/>
        <a:lstStyle/>
        <a:p>
          <a:r>
            <a:rPr lang="en-US" sz="1400" dirty="0"/>
            <a:t>65,669 Not Linked To Test Result</a:t>
          </a:r>
        </a:p>
      </dgm:t>
    </dgm:pt>
    <dgm:pt modelId="{D41B31BE-891D-4683-9F1E-15BD1F2DE8A3}" type="parTrans" cxnId="{E8AA50E2-97B1-4EB0-9DE0-CCF60C43050A}">
      <dgm:prSet/>
      <dgm:spPr/>
      <dgm:t>
        <a:bodyPr/>
        <a:lstStyle/>
        <a:p>
          <a:endParaRPr lang="en-US" sz="1200"/>
        </a:p>
      </dgm:t>
    </dgm:pt>
    <dgm:pt modelId="{C27CBF9C-116F-479C-BC84-7B994C69FCFB}" type="sibTrans" cxnId="{E8AA50E2-97B1-4EB0-9DE0-CCF60C43050A}">
      <dgm:prSet/>
      <dgm:spPr/>
      <dgm:t>
        <a:bodyPr/>
        <a:lstStyle/>
        <a:p>
          <a:endParaRPr lang="en-US" sz="1200"/>
        </a:p>
      </dgm:t>
    </dgm:pt>
    <dgm:pt modelId="{91B0757E-D1AB-446B-B7F5-6071A7D9B06C}">
      <dgm:prSet custT="1"/>
      <dgm:spPr/>
      <dgm:t>
        <a:bodyPr/>
        <a:lstStyle/>
        <a:p>
          <a:r>
            <a:rPr lang="en-US" sz="1600" b="1" dirty="0"/>
            <a:t>16,348 Tested Patients</a:t>
          </a:r>
        </a:p>
      </dgm:t>
    </dgm:pt>
    <dgm:pt modelId="{EC5C0713-219A-4C41-B3A3-BAEEC1E6566B}" type="parTrans" cxnId="{245E1053-2A54-4CB0-A95F-0B5DD684574F}">
      <dgm:prSet/>
      <dgm:spPr/>
      <dgm:t>
        <a:bodyPr/>
        <a:lstStyle/>
        <a:p>
          <a:endParaRPr lang="en-US" sz="1200"/>
        </a:p>
      </dgm:t>
    </dgm:pt>
    <dgm:pt modelId="{12C9669B-1C32-4AA5-91A4-B3963E15E567}" type="sibTrans" cxnId="{245E1053-2A54-4CB0-A95F-0B5DD684574F}">
      <dgm:prSet/>
      <dgm:spPr/>
      <dgm:t>
        <a:bodyPr/>
        <a:lstStyle/>
        <a:p>
          <a:endParaRPr lang="en-US" sz="1200"/>
        </a:p>
      </dgm:t>
    </dgm:pt>
    <dgm:pt modelId="{28D16F7D-AD57-4064-8DFA-85031E715260}">
      <dgm:prSet custT="1"/>
      <dgm:spPr/>
      <dgm:t>
        <a:bodyPr/>
        <a:lstStyle/>
        <a:p>
          <a:r>
            <a:rPr lang="en-US" sz="1600" b="1" dirty="0"/>
            <a:t>Indication for post-lumpectomy radiation</a:t>
          </a:r>
        </a:p>
      </dgm:t>
    </dgm:pt>
    <dgm:pt modelId="{B97EB183-735D-4FBB-A5A2-F7469BAD7FDA}" type="parTrans" cxnId="{C520B597-F0A0-4810-A835-A49F552F8173}">
      <dgm:prSet/>
      <dgm:spPr/>
      <dgm:t>
        <a:bodyPr/>
        <a:lstStyle/>
        <a:p>
          <a:endParaRPr lang="en-US" sz="1200"/>
        </a:p>
      </dgm:t>
    </dgm:pt>
    <dgm:pt modelId="{906E8C87-ABD1-4A35-8118-ED448AE1C842}" type="sibTrans" cxnId="{C520B597-F0A0-4810-A835-A49F552F8173}">
      <dgm:prSet/>
      <dgm:spPr/>
      <dgm:t>
        <a:bodyPr/>
        <a:lstStyle/>
        <a:p>
          <a:endParaRPr lang="en-US" sz="1200"/>
        </a:p>
      </dgm:t>
    </dgm:pt>
    <dgm:pt modelId="{1D91CAF0-0408-45E9-804A-CAA425A42BC5}">
      <dgm:prSet custT="1"/>
      <dgm:spPr/>
      <dgm:t>
        <a:bodyPr/>
        <a:lstStyle/>
        <a:p>
          <a:r>
            <a:rPr lang="en-US" sz="1600" b="1" dirty="0"/>
            <a:t>Candidate for unilateral surgery</a:t>
          </a:r>
        </a:p>
      </dgm:t>
    </dgm:pt>
    <dgm:pt modelId="{B64DBDCD-0D7D-4CE1-B942-D91887AF4FA2}" type="parTrans" cxnId="{322D8448-54BC-4DB8-8866-0E0A0047A959}">
      <dgm:prSet/>
      <dgm:spPr/>
      <dgm:t>
        <a:bodyPr/>
        <a:lstStyle/>
        <a:p>
          <a:endParaRPr lang="en-US" sz="1200"/>
        </a:p>
      </dgm:t>
    </dgm:pt>
    <dgm:pt modelId="{389AB1B2-A6C3-4E3F-B245-B004056FE2AF}" type="sibTrans" cxnId="{322D8448-54BC-4DB8-8866-0E0A0047A959}">
      <dgm:prSet/>
      <dgm:spPr/>
      <dgm:t>
        <a:bodyPr/>
        <a:lstStyle/>
        <a:p>
          <a:endParaRPr lang="en-US" sz="1200"/>
        </a:p>
      </dgm:t>
    </dgm:pt>
    <dgm:pt modelId="{A47C5C23-3AB6-45C7-BBD1-58F0C5700105}">
      <dgm:prSet custT="1"/>
      <dgm:spPr/>
      <dgm:t>
        <a:bodyPr/>
        <a:lstStyle/>
        <a:p>
          <a:r>
            <a:rPr lang="en-US" sz="1600" b="1" dirty="0"/>
            <a:t>82,017 Breast Cancer Patients Diagnosed 2014-15</a:t>
          </a:r>
        </a:p>
      </dgm:t>
    </dgm:pt>
    <dgm:pt modelId="{1DA1EBBF-0CAE-4710-8543-B4427151B896}" type="parTrans" cxnId="{D26476CC-69E5-4735-A387-6A703DABBE3C}">
      <dgm:prSet/>
      <dgm:spPr/>
      <dgm:t>
        <a:bodyPr/>
        <a:lstStyle/>
        <a:p>
          <a:endParaRPr lang="en-US" sz="1200"/>
        </a:p>
      </dgm:t>
    </dgm:pt>
    <dgm:pt modelId="{9C9671D7-13DA-4106-BF84-8CC3A7280ABF}" type="sibTrans" cxnId="{D26476CC-69E5-4735-A387-6A703DABBE3C}">
      <dgm:prSet/>
      <dgm:spPr/>
      <dgm:t>
        <a:bodyPr/>
        <a:lstStyle/>
        <a:p>
          <a:endParaRPr lang="en-US" sz="1200"/>
        </a:p>
      </dgm:t>
    </dgm:pt>
    <dgm:pt modelId="{BBC8D751-F53B-4DEA-8692-CDEB3B07CE2F}">
      <dgm:prSet custT="1"/>
      <dgm:spPr/>
      <dgm:t>
        <a:bodyPr/>
        <a:lstStyle/>
        <a:p>
          <a:r>
            <a:rPr lang="en-US" sz="1400"/>
            <a:t>1,541 Radiation Status Not Available</a:t>
          </a:r>
        </a:p>
      </dgm:t>
    </dgm:pt>
    <dgm:pt modelId="{707F3381-968E-43A3-9B63-1F5559F12CD1}" type="parTrans" cxnId="{9B9A71EC-AB65-4460-8005-A868FCF57226}">
      <dgm:prSet/>
      <dgm:spPr/>
      <dgm:t>
        <a:bodyPr/>
        <a:lstStyle/>
        <a:p>
          <a:endParaRPr lang="en-US" sz="1200"/>
        </a:p>
      </dgm:t>
    </dgm:pt>
    <dgm:pt modelId="{FC9EE89A-2CE8-47A8-AF17-62980E8697C8}" type="sibTrans" cxnId="{9B9A71EC-AB65-4460-8005-A868FCF57226}">
      <dgm:prSet/>
      <dgm:spPr/>
      <dgm:t>
        <a:bodyPr/>
        <a:lstStyle/>
        <a:p>
          <a:endParaRPr lang="en-US" sz="1200"/>
        </a:p>
      </dgm:t>
    </dgm:pt>
    <dgm:pt modelId="{0A1A1642-40B1-402F-A5E2-059C478FAF62}">
      <dgm:prSet custT="1"/>
      <dgm:spPr/>
      <dgm:t>
        <a:bodyPr/>
        <a:lstStyle/>
        <a:p>
          <a:r>
            <a:rPr lang="en-US" sz="1400"/>
            <a:t>466 Stage IV</a:t>
          </a:r>
        </a:p>
      </dgm:t>
    </dgm:pt>
    <dgm:pt modelId="{C77E917D-0052-4060-9093-640C54AF1FA9}" type="parTrans" cxnId="{AD6945F4-F6C9-44EC-B756-38608F1CB225}">
      <dgm:prSet/>
      <dgm:spPr/>
      <dgm:t>
        <a:bodyPr/>
        <a:lstStyle/>
        <a:p>
          <a:endParaRPr lang="en-US" sz="1200"/>
        </a:p>
      </dgm:t>
    </dgm:pt>
    <dgm:pt modelId="{FF09570A-1881-4F68-BB89-50AA1DB4F9CD}" type="sibTrans" cxnId="{AD6945F4-F6C9-44EC-B756-38608F1CB225}">
      <dgm:prSet/>
      <dgm:spPr/>
      <dgm:t>
        <a:bodyPr/>
        <a:lstStyle/>
        <a:p>
          <a:endParaRPr lang="en-US" sz="1200"/>
        </a:p>
      </dgm:t>
    </dgm:pt>
    <dgm:pt modelId="{03852D74-A73A-4087-BEF3-1923B17FCA2A}">
      <dgm:prSet custT="1"/>
      <dgm:spPr/>
      <dgm:t>
        <a:bodyPr/>
        <a:lstStyle/>
        <a:p>
          <a:r>
            <a:rPr lang="en-US" sz="1400" dirty="0"/>
            <a:t>8,520 Non-Lumpectomy</a:t>
          </a:r>
        </a:p>
      </dgm:t>
    </dgm:pt>
    <dgm:pt modelId="{0AEBF67A-CBC0-4D9C-A249-2913DE77544C}" type="parTrans" cxnId="{2B0EF82F-1BA0-4E86-A7B7-BE2BCB943FC7}">
      <dgm:prSet/>
      <dgm:spPr/>
      <dgm:t>
        <a:bodyPr/>
        <a:lstStyle/>
        <a:p>
          <a:endParaRPr lang="en-US" sz="1200"/>
        </a:p>
      </dgm:t>
    </dgm:pt>
    <dgm:pt modelId="{A858DCA0-F457-4481-8F03-5C8418AAD0BB}" type="sibTrans" cxnId="{2B0EF82F-1BA0-4E86-A7B7-BE2BCB943FC7}">
      <dgm:prSet/>
      <dgm:spPr/>
      <dgm:t>
        <a:bodyPr/>
        <a:lstStyle/>
        <a:p>
          <a:endParaRPr lang="en-US" sz="1200"/>
        </a:p>
      </dgm:t>
    </dgm:pt>
    <dgm:pt modelId="{337E39F2-D978-41C8-A3BB-E5528FAA4D64}">
      <dgm:prSet custT="1"/>
      <dgm:spPr/>
      <dgm:t>
        <a:bodyPr/>
        <a:lstStyle/>
        <a:p>
          <a:r>
            <a:rPr lang="en-US" sz="1400" dirty="0"/>
            <a:t>709 Chemotherapy Status Not Available</a:t>
          </a:r>
        </a:p>
      </dgm:t>
    </dgm:pt>
    <dgm:pt modelId="{51E4FE46-E5E8-4173-89AE-2126CD658C35}" type="parTrans" cxnId="{D7224F7D-9CD9-4F83-BADC-B96A212884B5}">
      <dgm:prSet/>
      <dgm:spPr/>
      <dgm:t>
        <a:bodyPr/>
        <a:lstStyle/>
        <a:p>
          <a:endParaRPr lang="en-US" sz="1200"/>
        </a:p>
      </dgm:t>
    </dgm:pt>
    <dgm:pt modelId="{A39C04D3-17F7-4377-9C70-5250D044EF8D}" type="sibTrans" cxnId="{D7224F7D-9CD9-4F83-BADC-B96A212884B5}">
      <dgm:prSet/>
      <dgm:spPr/>
      <dgm:t>
        <a:bodyPr/>
        <a:lstStyle/>
        <a:p>
          <a:endParaRPr lang="en-US" sz="1200"/>
        </a:p>
      </dgm:t>
    </dgm:pt>
    <dgm:pt modelId="{AA948EF7-CB5B-463A-B2B7-CD8ACD7FB2CC}">
      <dgm:prSet custT="1"/>
      <dgm:spPr/>
      <dgm:t>
        <a:bodyPr/>
        <a:lstStyle/>
        <a:p>
          <a:r>
            <a:rPr lang="en-US" sz="1400" dirty="0"/>
            <a:t>4,415 Stage 0, III, IV</a:t>
          </a:r>
        </a:p>
      </dgm:t>
    </dgm:pt>
    <dgm:pt modelId="{3352E61B-3EB8-4370-BFFC-A0EDDD657338}" type="parTrans" cxnId="{4C4FC167-E000-45A8-9719-B57557EDB6FF}">
      <dgm:prSet/>
      <dgm:spPr/>
      <dgm:t>
        <a:bodyPr/>
        <a:lstStyle/>
        <a:p>
          <a:endParaRPr lang="en-US" sz="1200"/>
        </a:p>
      </dgm:t>
    </dgm:pt>
    <dgm:pt modelId="{DD5D54A8-E29E-4009-91D7-617FA6913500}" type="sibTrans" cxnId="{4C4FC167-E000-45A8-9719-B57557EDB6FF}">
      <dgm:prSet/>
      <dgm:spPr/>
      <dgm:t>
        <a:bodyPr/>
        <a:lstStyle/>
        <a:p>
          <a:endParaRPr lang="en-US" sz="1200"/>
        </a:p>
      </dgm:t>
    </dgm:pt>
    <dgm:pt modelId="{5E0948A8-FE7C-497D-9748-BEA18A2B436B}">
      <dgm:prSet custT="1"/>
      <dgm:spPr/>
      <dgm:t>
        <a:bodyPr/>
        <a:lstStyle/>
        <a:p>
          <a:r>
            <a:rPr lang="en-US" sz="1400" dirty="0"/>
            <a:t>3,724 Triple Negative,  HER2 pos, or RS 30+</a:t>
          </a:r>
        </a:p>
      </dgm:t>
    </dgm:pt>
    <dgm:pt modelId="{5F9BF6CA-1C5C-4F64-8857-5FA9A0462773}" type="parTrans" cxnId="{D1957511-B507-47E1-ADB0-B006A31DD299}">
      <dgm:prSet/>
      <dgm:spPr/>
      <dgm:t>
        <a:bodyPr/>
        <a:lstStyle/>
        <a:p>
          <a:endParaRPr lang="en-US" sz="1200"/>
        </a:p>
      </dgm:t>
    </dgm:pt>
    <dgm:pt modelId="{C826EF97-BA7F-4AE7-BB7C-7758B1DD4CD9}" type="sibTrans" cxnId="{D1957511-B507-47E1-ADB0-B006A31DD299}">
      <dgm:prSet/>
      <dgm:spPr/>
      <dgm:t>
        <a:bodyPr/>
        <a:lstStyle/>
        <a:p>
          <a:endParaRPr lang="en-US" sz="1200"/>
        </a:p>
      </dgm:t>
    </dgm:pt>
    <dgm:pt modelId="{B11512D4-1FBD-441D-A57D-0E9F652A92FB}">
      <dgm:prSet custT="1"/>
      <dgm:spPr/>
      <dgm:t>
        <a:bodyPr/>
        <a:lstStyle/>
        <a:p>
          <a:r>
            <a:rPr lang="en-US" sz="1400" dirty="0"/>
            <a:t>3,006 Surgery Type Not Identified</a:t>
          </a:r>
        </a:p>
      </dgm:t>
    </dgm:pt>
    <dgm:pt modelId="{B5A97997-FEFD-4B32-9789-DA44EEC05A50}" type="parTrans" cxnId="{BA047533-C38E-4E4C-B4E3-F640483014A3}">
      <dgm:prSet/>
      <dgm:spPr/>
      <dgm:t>
        <a:bodyPr/>
        <a:lstStyle/>
        <a:p>
          <a:endParaRPr lang="en-US" sz="1200"/>
        </a:p>
      </dgm:t>
    </dgm:pt>
    <dgm:pt modelId="{F6EECABD-50F3-4662-B11D-10153067904D}" type="sibTrans" cxnId="{BA047533-C38E-4E4C-B4E3-F640483014A3}">
      <dgm:prSet/>
      <dgm:spPr/>
      <dgm:t>
        <a:bodyPr/>
        <a:lstStyle/>
        <a:p>
          <a:endParaRPr lang="en-US" sz="1200"/>
        </a:p>
      </dgm:t>
    </dgm:pt>
    <dgm:pt modelId="{2D10E827-30BB-4EF3-8E05-1124FDFE5F22}">
      <dgm:prSet custT="1"/>
      <dgm:spPr/>
      <dgm:t>
        <a:bodyPr/>
        <a:lstStyle/>
        <a:p>
          <a:r>
            <a:rPr lang="en-US" sz="1400"/>
            <a:t>116 Stage IV</a:t>
          </a:r>
        </a:p>
      </dgm:t>
    </dgm:pt>
    <dgm:pt modelId="{4559AE62-73BF-4EF3-A152-991FC5F8D37B}" type="parTrans" cxnId="{A28B3AB2-AF96-4B2D-82E2-C69CFF1E97FD}">
      <dgm:prSet/>
      <dgm:spPr/>
      <dgm:t>
        <a:bodyPr/>
        <a:lstStyle/>
        <a:p>
          <a:endParaRPr lang="en-US" sz="1200"/>
        </a:p>
      </dgm:t>
    </dgm:pt>
    <dgm:pt modelId="{8B7D08CA-958E-44D5-A490-AB017BCB6DCB}" type="sibTrans" cxnId="{A28B3AB2-AF96-4B2D-82E2-C69CFF1E97FD}">
      <dgm:prSet/>
      <dgm:spPr/>
      <dgm:t>
        <a:bodyPr/>
        <a:lstStyle/>
        <a:p>
          <a:endParaRPr lang="en-US" sz="1200"/>
        </a:p>
      </dgm:t>
    </dgm:pt>
    <dgm:pt modelId="{D5314BAC-3798-4876-BA70-27AC148968DF}">
      <dgm:prSet custT="1"/>
      <dgm:spPr/>
      <dgm:t>
        <a:bodyPr/>
        <a:lstStyle/>
        <a:p>
          <a:r>
            <a:rPr lang="en-US" sz="1400"/>
            <a:t>1534 Bilateral Tumor</a:t>
          </a:r>
        </a:p>
      </dgm:t>
    </dgm:pt>
    <dgm:pt modelId="{F74789E5-FB15-4C43-AE3B-BC7D1014F8C3}" type="parTrans" cxnId="{1C60BA24-05D3-4780-9BC8-EBDC952B6A29}">
      <dgm:prSet/>
      <dgm:spPr/>
      <dgm:t>
        <a:bodyPr/>
        <a:lstStyle/>
        <a:p>
          <a:endParaRPr lang="en-US" sz="1200"/>
        </a:p>
      </dgm:t>
    </dgm:pt>
    <dgm:pt modelId="{7623AA44-81AE-4224-8C5E-198B3E51FE0B}" type="sibTrans" cxnId="{1C60BA24-05D3-4780-9BC8-EBDC952B6A29}">
      <dgm:prSet/>
      <dgm:spPr/>
      <dgm:t>
        <a:bodyPr/>
        <a:lstStyle/>
        <a:p>
          <a:endParaRPr lang="en-US" sz="1200"/>
        </a:p>
      </dgm:t>
    </dgm:pt>
    <dgm:pt modelId="{60EB74AE-DCE2-4E8B-9848-8A5519B2CE56}">
      <dgm:prSet custT="1"/>
      <dgm:spPr/>
      <dgm:t>
        <a:bodyPr/>
        <a:lstStyle/>
        <a:p>
          <a:r>
            <a:rPr lang="en-US" sz="1400" dirty="0"/>
            <a:t>1,201 Incomplete Information</a:t>
          </a:r>
        </a:p>
      </dgm:t>
    </dgm:pt>
    <dgm:pt modelId="{B3977051-BB15-4BD9-8AC7-A3DFEDF7C5F6}" type="parTrans" cxnId="{BDF446E3-9515-4800-8A60-5166DF471E97}">
      <dgm:prSet/>
      <dgm:spPr/>
      <dgm:t>
        <a:bodyPr/>
        <a:lstStyle/>
        <a:p>
          <a:endParaRPr lang="en-US" sz="1200"/>
        </a:p>
      </dgm:t>
    </dgm:pt>
    <dgm:pt modelId="{8553353A-8C6C-4D38-A2DE-FB581D7B2507}" type="sibTrans" cxnId="{BDF446E3-9515-4800-8A60-5166DF471E97}">
      <dgm:prSet/>
      <dgm:spPr/>
      <dgm:t>
        <a:bodyPr/>
        <a:lstStyle/>
        <a:p>
          <a:endParaRPr lang="en-US" sz="1200"/>
        </a:p>
      </dgm:t>
    </dgm:pt>
    <dgm:pt modelId="{89AF38F3-1021-4BBC-A172-DA0BEA618B8A}">
      <dgm:prSet custT="1"/>
      <dgm:spPr/>
      <dgm:t>
        <a:bodyPr/>
        <a:lstStyle/>
        <a:p>
          <a:r>
            <a:rPr lang="en-US" sz="1400" dirty="0"/>
            <a:t>652 Incomplete Information</a:t>
          </a:r>
        </a:p>
      </dgm:t>
    </dgm:pt>
    <dgm:pt modelId="{DD471676-D1AD-4805-AF5E-2B2722A3DB6E}" type="parTrans" cxnId="{A6F3CE41-119E-4A15-8258-EF737375F325}">
      <dgm:prSet/>
      <dgm:spPr/>
      <dgm:t>
        <a:bodyPr/>
        <a:lstStyle/>
        <a:p>
          <a:endParaRPr lang="en-US" sz="1200"/>
        </a:p>
      </dgm:t>
    </dgm:pt>
    <dgm:pt modelId="{67B93D13-805E-4852-96BD-93DDF07725BC}" type="sibTrans" cxnId="{A6F3CE41-119E-4A15-8258-EF737375F325}">
      <dgm:prSet/>
      <dgm:spPr/>
      <dgm:t>
        <a:bodyPr/>
        <a:lstStyle/>
        <a:p>
          <a:endParaRPr lang="en-US" sz="1200"/>
        </a:p>
      </dgm:t>
    </dgm:pt>
    <dgm:pt modelId="{2A3451AF-C02F-4E6E-ADFE-0C3F1D64A7F6}">
      <dgm:prSet custT="1"/>
      <dgm:spPr/>
      <dgm:t>
        <a:bodyPr/>
        <a:lstStyle/>
        <a:p>
          <a:r>
            <a:rPr lang="en-US" sz="1600" b="1" dirty="0"/>
            <a:t>5,169 Analytical Sample</a:t>
          </a:r>
        </a:p>
      </dgm:t>
    </dgm:pt>
    <dgm:pt modelId="{2967A5EC-9D08-4474-8A79-AFBBD5470DD1}" type="parTrans" cxnId="{086FB838-F0C3-49FD-9D59-25BA9B260F33}">
      <dgm:prSet/>
      <dgm:spPr/>
      <dgm:t>
        <a:bodyPr/>
        <a:lstStyle/>
        <a:p>
          <a:endParaRPr lang="en-US" sz="1200"/>
        </a:p>
      </dgm:t>
    </dgm:pt>
    <dgm:pt modelId="{AE272F14-06D3-4524-A2C7-723B4F6AB722}" type="sibTrans" cxnId="{086FB838-F0C3-49FD-9D59-25BA9B260F33}">
      <dgm:prSet/>
      <dgm:spPr/>
      <dgm:t>
        <a:bodyPr/>
        <a:lstStyle/>
        <a:p>
          <a:endParaRPr lang="en-US" sz="1200"/>
        </a:p>
      </dgm:t>
    </dgm:pt>
    <dgm:pt modelId="{5BDCBD09-5A1F-4C32-A9B2-C32C32C33F13}">
      <dgm:prSet custT="1"/>
      <dgm:spPr/>
      <dgm:t>
        <a:bodyPr/>
        <a:lstStyle/>
        <a:p>
          <a:r>
            <a:rPr lang="en-US" sz="1400" dirty="0"/>
            <a:t>347 Neoadjuvant  Chemotherapy</a:t>
          </a:r>
        </a:p>
      </dgm:t>
    </dgm:pt>
    <dgm:pt modelId="{D5DEFBD3-FD26-4B42-9B57-FF6360A26449}" type="parTrans" cxnId="{CEB31F24-2AE7-462D-938B-C552A2A8E41F}">
      <dgm:prSet/>
      <dgm:spPr/>
      <dgm:t>
        <a:bodyPr/>
        <a:lstStyle/>
        <a:p>
          <a:endParaRPr lang="en-US" sz="1200"/>
        </a:p>
      </dgm:t>
    </dgm:pt>
    <dgm:pt modelId="{7CFF0BE8-26D1-4200-A908-D4618F0FB1FB}" type="sibTrans" cxnId="{CEB31F24-2AE7-462D-938B-C552A2A8E41F}">
      <dgm:prSet/>
      <dgm:spPr/>
      <dgm:t>
        <a:bodyPr/>
        <a:lstStyle/>
        <a:p>
          <a:endParaRPr lang="en-US" sz="1200"/>
        </a:p>
      </dgm:t>
    </dgm:pt>
    <dgm:pt modelId="{3179F648-CDBA-4499-9ABD-24D2E42A6152}">
      <dgm:prSet custT="1"/>
      <dgm:spPr/>
      <dgm:t>
        <a:bodyPr/>
        <a:lstStyle/>
        <a:p>
          <a:r>
            <a:rPr lang="en-US" sz="1400"/>
            <a:t>693 Incomplete Information</a:t>
          </a:r>
        </a:p>
      </dgm:t>
    </dgm:pt>
    <dgm:pt modelId="{A98FF1D5-A9C3-4304-9BDA-9E02058B4CA4}" type="parTrans" cxnId="{ECC7C05F-9549-4C8C-BAC0-2C94323A159B}">
      <dgm:prSet/>
      <dgm:spPr/>
      <dgm:t>
        <a:bodyPr/>
        <a:lstStyle/>
        <a:p>
          <a:endParaRPr lang="en-US" sz="1200"/>
        </a:p>
      </dgm:t>
    </dgm:pt>
    <dgm:pt modelId="{E097C971-3FAC-49CA-BE3D-04F975EF764C}" type="sibTrans" cxnId="{ECC7C05F-9549-4C8C-BAC0-2C94323A159B}">
      <dgm:prSet/>
      <dgm:spPr/>
      <dgm:t>
        <a:bodyPr/>
        <a:lstStyle/>
        <a:p>
          <a:endParaRPr lang="en-US" sz="1200"/>
        </a:p>
      </dgm:t>
    </dgm:pt>
    <dgm:pt modelId="{F9F40252-7E85-4E35-AE65-CB0087524F01}">
      <dgm:prSet custT="1"/>
      <dgm:spPr/>
      <dgm:t>
        <a:bodyPr/>
        <a:lstStyle/>
        <a:p>
          <a:r>
            <a:rPr lang="en-US" sz="1600" b="1" dirty="0"/>
            <a:t>6,460 Analytic Sample</a:t>
          </a:r>
        </a:p>
      </dgm:t>
    </dgm:pt>
    <dgm:pt modelId="{937B65A1-EC77-4FFC-AE16-BB8DD11A21E7}" type="parTrans" cxnId="{11A1235F-DB5C-4FFC-9995-F214A76DBFBD}">
      <dgm:prSet/>
      <dgm:spPr/>
      <dgm:t>
        <a:bodyPr/>
        <a:lstStyle/>
        <a:p>
          <a:endParaRPr lang="en-US" sz="1200"/>
        </a:p>
      </dgm:t>
    </dgm:pt>
    <dgm:pt modelId="{979C3788-9449-44FD-89A8-50E8997C73BF}" type="sibTrans" cxnId="{11A1235F-DB5C-4FFC-9995-F214A76DBFBD}">
      <dgm:prSet/>
      <dgm:spPr/>
      <dgm:t>
        <a:bodyPr/>
        <a:lstStyle/>
        <a:p>
          <a:endParaRPr lang="en-US" sz="1200"/>
        </a:p>
      </dgm:t>
    </dgm:pt>
    <dgm:pt modelId="{F4E487C1-D7F8-454C-AB28-AC74F32D1C61}">
      <dgm:prSet custT="1"/>
      <dgm:spPr/>
      <dgm:t>
        <a:bodyPr/>
        <a:lstStyle/>
        <a:p>
          <a:r>
            <a:rPr lang="en-US" sz="1600" b="1" dirty="0"/>
            <a:t>10,491 Analytical Sample</a:t>
          </a:r>
        </a:p>
      </dgm:t>
    </dgm:pt>
    <dgm:pt modelId="{74491E4B-1AF6-4F45-9BFD-3CD3090E5A93}" type="sibTrans" cxnId="{2D63B47D-F1C1-463E-9075-FA8E0A6DFAE5}">
      <dgm:prSet/>
      <dgm:spPr/>
      <dgm:t>
        <a:bodyPr/>
        <a:lstStyle/>
        <a:p>
          <a:endParaRPr lang="en-US" sz="1200"/>
        </a:p>
      </dgm:t>
    </dgm:pt>
    <dgm:pt modelId="{4AB30FA4-DD2C-4A6F-9D86-769264CBE944}" type="parTrans" cxnId="{2D63B47D-F1C1-463E-9075-FA8E0A6DFAE5}">
      <dgm:prSet/>
      <dgm:spPr/>
      <dgm:t>
        <a:bodyPr/>
        <a:lstStyle/>
        <a:p>
          <a:endParaRPr lang="en-US" sz="1200"/>
        </a:p>
      </dgm:t>
    </dgm:pt>
    <dgm:pt modelId="{D96ED20C-5061-41BC-B013-85E402660BA8}" type="pres">
      <dgm:prSet presAssocID="{1851C813-B1BB-4047-BD68-E6D0C8A83053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DC1BC4A1-F66F-45A3-897F-79B2FB4027CC}" type="pres">
      <dgm:prSet presAssocID="{A47C5C23-3AB6-45C7-BBD1-58F0C5700105}" presName="hierRoot1" presStyleCnt="0">
        <dgm:presLayoutVars>
          <dgm:hierBranch val="init"/>
        </dgm:presLayoutVars>
      </dgm:prSet>
      <dgm:spPr/>
    </dgm:pt>
    <dgm:pt modelId="{D430B5B7-A045-4609-851D-736120504557}" type="pres">
      <dgm:prSet presAssocID="{A47C5C23-3AB6-45C7-BBD1-58F0C5700105}" presName="rootComposite1" presStyleCnt="0"/>
      <dgm:spPr/>
    </dgm:pt>
    <dgm:pt modelId="{558E1ECE-B108-44F1-933B-0D629AE1A78E}" type="pres">
      <dgm:prSet presAssocID="{A47C5C23-3AB6-45C7-BBD1-58F0C5700105}" presName="rootText1" presStyleLbl="node0" presStyleIdx="0" presStyleCnt="1" custScaleX="478246" custLinFactNeighborX="-7756" custLinFactNeighborY="15889">
        <dgm:presLayoutVars>
          <dgm:chPref val="3"/>
        </dgm:presLayoutVars>
      </dgm:prSet>
      <dgm:spPr/>
    </dgm:pt>
    <dgm:pt modelId="{7EA12FBB-787D-4ED7-8B9E-B369341A66A9}" type="pres">
      <dgm:prSet presAssocID="{A47C5C23-3AB6-45C7-BBD1-58F0C5700105}" presName="rootConnector1" presStyleLbl="node1" presStyleIdx="0" presStyleCnt="0"/>
      <dgm:spPr/>
    </dgm:pt>
    <dgm:pt modelId="{880583B7-B628-4479-A470-2BF14894008C}" type="pres">
      <dgm:prSet presAssocID="{A47C5C23-3AB6-45C7-BBD1-58F0C5700105}" presName="hierChild2" presStyleCnt="0"/>
      <dgm:spPr/>
    </dgm:pt>
    <dgm:pt modelId="{504CD012-4BDD-4B3F-A4BC-CB55A7412D7F}" type="pres">
      <dgm:prSet presAssocID="{EC5C0713-219A-4C41-B3A3-BAEEC1E6566B}" presName="Name37" presStyleLbl="parChTrans1D2" presStyleIdx="0" presStyleCnt="2"/>
      <dgm:spPr/>
    </dgm:pt>
    <dgm:pt modelId="{D910D855-8049-455D-89F6-85EC9C2F47B8}" type="pres">
      <dgm:prSet presAssocID="{91B0757E-D1AB-446B-B7F5-6071A7D9B06C}" presName="hierRoot2" presStyleCnt="0">
        <dgm:presLayoutVars>
          <dgm:hierBranch val="init"/>
        </dgm:presLayoutVars>
      </dgm:prSet>
      <dgm:spPr/>
    </dgm:pt>
    <dgm:pt modelId="{046D7C98-6CFD-4F7D-863D-350DDE028D52}" type="pres">
      <dgm:prSet presAssocID="{91B0757E-D1AB-446B-B7F5-6071A7D9B06C}" presName="rootComposite" presStyleCnt="0"/>
      <dgm:spPr/>
    </dgm:pt>
    <dgm:pt modelId="{5B3C8D51-629A-4D30-9567-22B76D97E18A}" type="pres">
      <dgm:prSet presAssocID="{91B0757E-D1AB-446B-B7F5-6071A7D9B06C}" presName="rootText" presStyleLbl="node2" presStyleIdx="0" presStyleCnt="1" custScaleX="228467" custLinFactNeighborX="-7646" custLinFactNeighborY="-27992">
        <dgm:presLayoutVars>
          <dgm:chPref val="3"/>
        </dgm:presLayoutVars>
      </dgm:prSet>
      <dgm:spPr/>
    </dgm:pt>
    <dgm:pt modelId="{56FD92B4-73CD-4CC4-A2C7-F9F5A4B9913D}" type="pres">
      <dgm:prSet presAssocID="{91B0757E-D1AB-446B-B7F5-6071A7D9B06C}" presName="rootConnector" presStyleLbl="node2" presStyleIdx="0" presStyleCnt="1"/>
      <dgm:spPr/>
    </dgm:pt>
    <dgm:pt modelId="{95D20C8A-7972-40A4-A93B-85A33EF05A94}" type="pres">
      <dgm:prSet presAssocID="{91B0757E-D1AB-446B-B7F5-6071A7D9B06C}" presName="hierChild4" presStyleCnt="0"/>
      <dgm:spPr/>
    </dgm:pt>
    <dgm:pt modelId="{924A91B7-DB3C-47DA-BAFF-51E4D3C25488}" type="pres">
      <dgm:prSet presAssocID="{43A77D6D-3724-4D4D-8767-A07FCCF53C1A}" presName="Name37" presStyleLbl="parChTrans1D3" presStyleIdx="0" presStyleCnt="3"/>
      <dgm:spPr/>
    </dgm:pt>
    <dgm:pt modelId="{B502F231-D3DE-49B6-AE51-AE8C1E2E38E9}" type="pres">
      <dgm:prSet presAssocID="{5BC34E0F-EE5D-4239-8C4F-E5A1639A5989}" presName="hierRoot2" presStyleCnt="0">
        <dgm:presLayoutVars>
          <dgm:hierBranch val="init"/>
        </dgm:presLayoutVars>
      </dgm:prSet>
      <dgm:spPr/>
    </dgm:pt>
    <dgm:pt modelId="{30383DB1-0F23-4348-87D2-23CF33907CAE}" type="pres">
      <dgm:prSet presAssocID="{5BC34E0F-EE5D-4239-8C4F-E5A1639A5989}" presName="rootComposite" presStyleCnt="0"/>
      <dgm:spPr/>
    </dgm:pt>
    <dgm:pt modelId="{93AF6A21-4A98-4A33-9300-3CEFFAE935B5}" type="pres">
      <dgm:prSet presAssocID="{5BC34E0F-EE5D-4239-8C4F-E5A1639A5989}" presName="rootText" presStyleLbl="node3" presStyleIdx="0" presStyleCnt="3" custScaleX="401557" custLinFactNeighborX="15567" custLinFactNeighborY="2232">
        <dgm:presLayoutVars>
          <dgm:chPref val="3"/>
        </dgm:presLayoutVars>
      </dgm:prSet>
      <dgm:spPr/>
    </dgm:pt>
    <dgm:pt modelId="{59323CD4-AE8F-452A-959E-EE98AD54FF68}" type="pres">
      <dgm:prSet presAssocID="{5BC34E0F-EE5D-4239-8C4F-E5A1639A5989}" presName="rootConnector" presStyleLbl="node3" presStyleIdx="0" presStyleCnt="3"/>
      <dgm:spPr/>
    </dgm:pt>
    <dgm:pt modelId="{0426DE82-401E-499F-A2EC-812E0E2FED6E}" type="pres">
      <dgm:prSet presAssocID="{5BC34E0F-EE5D-4239-8C4F-E5A1639A5989}" presName="hierChild4" presStyleCnt="0"/>
      <dgm:spPr/>
    </dgm:pt>
    <dgm:pt modelId="{20994D9E-58FC-4013-B8E7-508A5494E7FB}" type="pres">
      <dgm:prSet presAssocID="{51E4FE46-E5E8-4173-89AE-2126CD658C35}" presName="Name37" presStyleLbl="parChTrans1D4" presStyleIdx="0" presStyleCnt="16"/>
      <dgm:spPr/>
    </dgm:pt>
    <dgm:pt modelId="{9E841D27-A6DE-44E0-A2CA-633CF5EC63E1}" type="pres">
      <dgm:prSet presAssocID="{337E39F2-D978-41C8-A3BB-E5528FAA4D64}" presName="hierRoot2" presStyleCnt="0">
        <dgm:presLayoutVars>
          <dgm:hierBranch val="init"/>
        </dgm:presLayoutVars>
      </dgm:prSet>
      <dgm:spPr/>
    </dgm:pt>
    <dgm:pt modelId="{6EF25096-B87A-4F6D-BD2E-26B929DE14BB}" type="pres">
      <dgm:prSet presAssocID="{337E39F2-D978-41C8-A3BB-E5528FAA4D64}" presName="rootComposite" presStyleCnt="0"/>
      <dgm:spPr/>
    </dgm:pt>
    <dgm:pt modelId="{7CD777A6-3677-47DE-A1CA-8488A7C5E313}" type="pres">
      <dgm:prSet presAssocID="{337E39F2-D978-41C8-A3BB-E5528FAA4D64}" presName="rootText" presStyleLbl="node4" presStyleIdx="0" presStyleCnt="16" custScaleX="375104" custLinFactNeighborY="-1431">
        <dgm:presLayoutVars>
          <dgm:chPref val="3"/>
        </dgm:presLayoutVars>
      </dgm:prSet>
      <dgm:spPr/>
    </dgm:pt>
    <dgm:pt modelId="{1AA2EE1E-31A0-4C97-9E2F-815E959B84E6}" type="pres">
      <dgm:prSet presAssocID="{337E39F2-D978-41C8-A3BB-E5528FAA4D64}" presName="rootConnector" presStyleLbl="node4" presStyleIdx="0" presStyleCnt="16"/>
      <dgm:spPr/>
    </dgm:pt>
    <dgm:pt modelId="{A2958346-8FE4-4EAF-BF5F-8C1322FE592D}" type="pres">
      <dgm:prSet presAssocID="{337E39F2-D978-41C8-A3BB-E5528FAA4D64}" presName="hierChild4" presStyleCnt="0"/>
      <dgm:spPr/>
    </dgm:pt>
    <dgm:pt modelId="{C4FE31B2-223D-41FC-8C0D-9E108DC5EE36}" type="pres">
      <dgm:prSet presAssocID="{3352E61B-3EB8-4370-BFFC-A0EDDD657338}" presName="Name37" presStyleLbl="parChTrans1D4" presStyleIdx="1" presStyleCnt="16"/>
      <dgm:spPr/>
    </dgm:pt>
    <dgm:pt modelId="{3CB2A834-0A2B-446F-9035-D98CF855207E}" type="pres">
      <dgm:prSet presAssocID="{AA948EF7-CB5B-463A-B2B7-CD8ACD7FB2CC}" presName="hierRoot2" presStyleCnt="0">
        <dgm:presLayoutVars>
          <dgm:hierBranch val="init"/>
        </dgm:presLayoutVars>
      </dgm:prSet>
      <dgm:spPr/>
    </dgm:pt>
    <dgm:pt modelId="{3088E16C-7FFE-4DBF-B85D-A5D3F7D1C896}" type="pres">
      <dgm:prSet presAssocID="{AA948EF7-CB5B-463A-B2B7-CD8ACD7FB2CC}" presName="rootComposite" presStyleCnt="0"/>
      <dgm:spPr/>
    </dgm:pt>
    <dgm:pt modelId="{4B0B02C7-EB93-441A-9ECE-3727B8AF7E5D}" type="pres">
      <dgm:prSet presAssocID="{AA948EF7-CB5B-463A-B2B7-CD8ACD7FB2CC}" presName="rootText" presStyleLbl="node4" presStyleIdx="1" presStyleCnt="16" custScaleX="166532" custLinFactNeighborY="-1431">
        <dgm:presLayoutVars>
          <dgm:chPref val="3"/>
        </dgm:presLayoutVars>
      </dgm:prSet>
      <dgm:spPr/>
    </dgm:pt>
    <dgm:pt modelId="{11C19D8D-3562-4EE3-874C-8F858CFA6C3E}" type="pres">
      <dgm:prSet presAssocID="{AA948EF7-CB5B-463A-B2B7-CD8ACD7FB2CC}" presName="rootConnector" presStyleLbl="node4" presStyleIdx="1" presStyleCnt="16"/>
      <dgm:spPr/>
    </dgm:pt>
    <dgm:pt modelId="{729BE5DA-5A97-4DCB-8BDC-F2C86B0A5B11}" type="pres">
      <dgm:prSet presAssocID="{AA948EF7-CB5B-463A-B2B7-CD8ACD7FB2CC}" presName="hierChild4" presStyleCnt="0"/>
      <dgm:spPr/>
    </dgm:pt>
    <dgm:pt modelId="{EADA6788-ED2E-41DF-8E28-5100171B392A}" type="pres">
      <dgm:prSet presAssocID="{5F9BF6CA-1C5C-4F64-8857-5FA9A0462773}" presName="Name37" presStyleLbl="parChTrans1D4" presStyleIdx="2" presStyleCnt="16"/>
      <dgm:spPr/>
    </dgm:pt>
    <dgm:pt modelId="{78B0C0F2-DB9D-4CC1-8B91-911F82995D11}" type="pres">
      <dgm:prSet presAssocID="{5E0948A8-FE7C-497D-9748-BEA18A2B436B}" presName="hierRoot2" presStyleCnt="0">
        <dgm:presLayoutVars>
          <dgm:hierBranch val="init"/>
        </dgm:presLayoutVars>
      </dgm:prSet>
      <dgm:spPr/>
    </dgm:pt>
    <dgm:pt modelId="{B77BB26B-2901-418B-AA26-4F03D64162C3}" type="pres">
      <dgm:prSet presAssocID="{5E0948A8-FE7C-497D-9748-BEA18A2B436B}" presName="rootComposite" presStyleCnt="0"/>
      <dgm:spPr/>
    </dgm:pt>
    <dgm:pt modelId="{177EF8C0-219F-4AF9-BEE0-EB12E1C99BB1}" type="pres">
      <dgm:prSet presAssocID="{5E0948A8-FE7C-497D-9748-BEA18A2B436B}" presName="rootText" presStyleLbl="node4" presStyleIdx="2" presStyleCnt="16" custScaleX="403638" custLinFactNeighborY="-1431">
        <dgm:presLayoutVars>
          <dgm:chPref val="3"/>
        </dgm:presLayoutVars>
      </dgm:prSet>
      <dgm:spPr/>
    </dgm:pt>
    <dgm:pt modelId="{41C745ED-7BF7-42AB-8102-8C039307E233}" type="pres">
      <dgm:prSet presAssocID="{5E0948A8-FE7C-497D-9748-BEA18A2B436B}" presName="rootConnector" presStyleLbl="node4" presStyleIdx="2" presStyleCnt="16"/>
      <dgm:spPr/>
    </dgm:pt>
    <dgm:pt modelId="{5459E81F-160A-4C5E-9583-BE9129F4A0BD}" type="pres">
      <dgm:prSet presAssocID="{5E0948A8-FE7C-497D-9748-BEA18A2B436B}" presName="hierChild4" presStyleCnt="0"/>
      <dgm:spPr/>
    </dgm:pt>
    <dgm:pt modelId="{250093C1-31AF-4AF3-965C-0BF5F3887339}" type="pres">
      <dgm:prSet presAssocID="{D5DEFBD3-FD26-4B42-9B57-FF6360A26449}" presName="Name37" presStyleLbl="parChTrans1D4" presStyleIdx="3" presStyleCnt="16"/>
      <dgm:spPr/>
    </dgm:pt>
    <dgm:pt modelId="{D94D40C5-8AF8-46E0-B3F3-8F874C5CB606}" type="pres">
      <dgm:prSet presAssocID="{5BDCBD09-5A1F-4C32-A9B2-C32C32C33F13}" presName="hierRoot2" presStyleCnt="0">
        <dgm:presLayoutVars>
          <dgm:hierBranch val="init"/>
        </dgm:presLayoutVars>
      </dgm:prSet>
      <dgm:spPr/>
    </dgm:pt>
    <dgm:pt modelId="{9FF5C7E9-A674-464A-81D4-E634847131B2}" type="pres">
      <dgm:prSet presAssocID="{5BDCBD09-5A1F-4C32-A9B2-C32C32C33F13}" presName="rootComposite" presStyleCnt="0"/>
      <dgm:spPr/>
    </dgm:pt>
    <dgm:pt modelId="{B07B3C18-54A3-4192-85CB-F738E7EC5245}" type="pres">
      <dgm:prSet presAssocID="{5BDCBD09-5A1F-4C32-A9B2-C32C32C33F13}" presName="rootText" presStyleLbl="node4" presStyleIdx="3" presStyleCnt="16" custScaleX="337236">
        <dgm:presLayoutVars>
          <dgm:chPref val="3"/>
        </dgm:presLayoutVars>
      </dgm:prSet>
      <dgm:spPr/>
    </dgm:pt>
    <dgm:pt modelId="{2A07D692-247A-403C-B799-D935F829E4C5}" type="pres">
      <dgm:prSet presAssocID="{5BDCBD09-5A1F-4C32-A9B2-C32C32C33F13}" presName="rootConnector" presStyleLbl="node4" presStyleIdx="3" presStyleCnt="16"/>
      <dgm:spPr/>
    </dgm:pt>
    <dgm:pt modelId="{E2D135C3-37DE-4893-81D0-D1225FBB2E88}" type="pres">
      <dgm:prSet presAssocID="{5BDCBD09-5A1F-4C32-A9B2-C32C32C33F13}" presName="hierChild4" presStyleCnt="0"/>
      <dgm:spPr/>
    </dgm:pt>
    <dgm:pt modelId="{ADE69104-CBB4-46A3-AFBB-CE345FF01388}" type="pres">
      <dgm:prSet presAssocID="{A98FF1D5-A9C3-4304-9BDA-9E02058B4CA4}" presName="Name37" presStyleLbl="parChTrans1D4" presStyleIdx="4" presStyleCnt="16"/>
      <dgm:spPr/>
    </dgm:pt>
    <dgm:pt modelId="{9B1D424B-FD71-4F26-98D1-0E9F69FAB6A0}" type="pres">
      <dgm:prSet presAssocID="{3179F648-CDBA-4499-9ABD-24D2E42A6152}" presName="hierRoot2" presStyleCnt="0">
        <dgm:presLayoutVars>
          <dgm:hierBranch val="init"/>
        </dgm:presLayoutVars>
      </dgm:prSet>
      <dgm:spPr/>
    </dgm:pt>
    <dgm:pt modelId="{54A5C3EE-5584-44F9-B02D-E15B867CF394}" type="pres">
      <dgm:prSet presAssocID="{3179F648-CDBA-4499-9ABD-24D2E42A6152}" presName="rootComposite" presStyleCnt="0"/>
      <dgm:spPr/>
    </dgm:pt>
    <dgm:pt modelId="{F9514A7D-C556-41FD-9325-B08DE9706D40}" type="pres">
      <dgm:prSet presAssocID="{3179F648-CDBA-4499-9ABD-24D2E42A6152}" presName="rootText" presStyleLbl="node4" presStyleIdx="4" presStyleCnt="16" custScaleX="309223">
        <dgm:presLayoutVars>
          <dgm:chPref val="3"/>
        </dgm:presLayoutVars>
      </dgm:prSet>
      <dgm:spPr/>
    </dgm:pt>
    <dgm:pt modelId="{3EE44FA7-682D-48C9-AFF1-7C85C63B2B28}" type="pres">
      <dgm:prSet presAssocID="{3179F648-CDBA-4499-9ABD-24D2E42A6152}" presName="rootConnector" presStyleLbl="node4" presStyleIdx="4" presStyleCnt="16"/>
      <dgm:spPr/>
    </dgm:pt>
    <dgm:pt modelId="{B800A985-738E-4D85-8FD8-3641E1B23A92}" type="pres">
      <dgm:prSet presAssocID="{3179F648-CDBA-4499-9ABD-24D2E42A6152}" presName="hierChild4" presStyleCnt="0"/>
      <dgm:spPr/>
    </dgm:pt>
    <dgm:pt modelId="{4C2B817F-FBB5-46E2-A651-D0F3A0E513A7}" type="pres">
      <dgm:prSet presAssocID="{937B65A1-EC77-4FFC-AE16-BB8DD11A21E7}" presName="Name37" presStyleLbl="parChTrans1D4" presStyleIdx="5" presStyleCnt="16"/>
      <dgm:spPr/>
    </dgm:pt>
    <dgm:pt modelId="{79C83CE3-8595-470C-8C88-04DFF536DC35}" type="pres">
      <dgm:prSet presAssocID="{F9F40252-7E85-4E35-AE65-CB0087524F01}" presName="hierRoot2" presStyleCnt="0">
        <dgm:presLayoutVars>
          <dgm:hierBranch val="init"/>
        </dgm:presLayoutVars>
      </dgm:prSet>
      <dgm:spPr/>
    </dgm:pt>
    <dgm:pt modelId="{BB3E4EAA-C165-45B1-B13E-2F3E0DA5A371}" type="pres">
      <dgm:prSet presAssocID="{F9F40252-7E85-4E35-AE65-CB0087524F01}" presName="rootComposite" presStyleCnt="0"/>
      <dgm:spPr/>
    </dgm:pt>
    <dgm:pt modelId="{93D71D00-880F-4591-B6B3-2FF869EA6F59}" type="pres">
      <dgm:prSet presAssocID="{F9F40252-7E85-4E35-AE65-CB0087524F01}" presName="rootText" presStyleLbl="node4" presStyleIdx="5" presStyleCnt="16" custScaleX="292067" custLinFactNeighborX="-8783" custLinFactNeighborY="-1976">
        <dgm:presLayoutVars>
          <dgm:chPref val="3"/>
        </dgm:presLayoutVars>
      </dgm:prSet>
      <dgm:spPr/>
    </dgm:pt>
    <dgm:pt modelId="{4ABAC4D0-F7C4-4936-A449-BE947342EB91}" type="pres">
      <dgm:prSet presAssocID="{F9F40252-7E85-4E35-AE65-CB0087524F01}" presName="rootConnector" presStyleLbl="node4" presStyleIdx="5" presStyleCnt="16"/>
      <dgm:spPr/>
    </dgm:pt>
    <dgm:pt modelId="{F2CA06F2-C6C6-4C44-B7BB-290DBEF1EBFE}" type="pres">
      <dgm:prSet presAssocID="{F9F40252-7E85-4E35-AE65-CB0087524F01}" presName="hierChild4" presStyleCnt="0"/>
      <dgm:spPr/>
    </dgm:pt>
    <dgm:pt modelId="{50BBABE1-C584-4241-A481-1FF176C0705F}" type="pres">
      <dgm:prSet presAssocID="{F9F40252-7E85-4E35-AE65-CB0087524F01}" presName="hierChild5" presStyleCnt="0"/>
      <dgm:spPr/>
    </dgm:pt>
    <dgm:pt modelId="{E025DB2B-B400-4ACA-9296-42B09278EC2C}" type="pres">
      <dgm:prSet presAssocID="{3179F648-CDBA-4499-9ABD-24D2E42A6152}" presName="hierChild5" presStyleCnt="0"/>
      <dgm:spPr/>
    </dgm:pt>
    <dgm:pt modelId="{6F93740A-22DD-49C8-B965-8EFEF98ADEAC}" type="pres">
      <dgm:prSet presAssocID="{5BDCBD09-5A1F-4C32-A9B2-C32C32C33F13}" presName="hierChild5" presStyleCnt="0"/>
      <dgm:spPr/>
    </dgm:pt>
    <dgm:pt modelId="{96B33DF8-B7BA-4B33-B537-8ED80DBB9908}" type="pres">
      <dgm:prSet presAssocID="{5E0948A8-FE7C-497D-9748-BEA18A2B436B}" presName="hierChild5" presStyleCnt="0"/>
      <dgm:spPr/>
    </dgm:pt>
    <dgm:pt modelId="{9C4F55D1-ED19-4478-A88C-6896CB32BBB1}" type="pres">
      <dgm:prSet presAssocID="{AA948EF7-CB5B-463A-B2B7-CD8ACD7FB2CC}" presName="hierChild5" presStyleCnt="0"/>
      <dgm:spPr/>
    </dgm:pt>
    <dgm:pt modelId="{75FA45DA-149F-4AB4-9CFD-6E7154E811EE}" type="pres">
      <dgm:prSet presAssocID="{337E39F2-D978-41C8-A3BB-E5528FAA4D64}" presName="hierChild5" presStyleCnt="0"/>
      <dgm:spPr/>
    </dgm:pt>
    <dgm:pt modelId="{D95F7E25-3105-4432-95AB-F626E012334C}" type="pres">
      <dgm:prSet presAssocID="{5BC34E0F-EE5D-4239-8C4F-E5A1639A5989}" presName="hierChild5" presStyleCnt="0"/>
      <dgm:spPr/>
    </dgm:pt>
    <dgm:pt modelId="{31C7A8D8-E800-421B-8E5D-52D825425E75}" type="pres">
      <dgm:prSet presAssocID="{B97EB183-735D-4FBB-A5A2-F7469BAD7FDA}" presName="Name37" presStyleLbl="parChTrans1D3" presStyleIdx="1" presStyleCnt="3"/>
      <dgm:spPr/>
    </dgm:pt>
    <dgm:pt modelId="{2DA99670-8D69-4103-BB2E-048EA14CAC20}" type="pres">
      <dgm:prSet presAssocID="{28D16F7D-AD57-4064-8DFA-85031E715260}" presName="hierRoot2" presStyleCnt="0">
        <dgm:presLayoutVars>
          <dgm:hierBranch val="init"/>
        </dgm:presLayoutVars>
      </dgm:prSet>
      <dgm:spPr/>
    </dgm:pt>
    <dgm:pt modelId="{F0D8BF07-6E42-4C01-BD14-A62732A5FC51}" type="pres">
      <dgm:prSet presAssocID="{28D16F7D-AD57-4064-8DFA-85031E715260}" presName="rootComposite" presStyleCnt="0"/>
      <dgm:spPr/>
    </dgm:pt>
    <dgm:pt modelId="{BF33D055-7548-443F-86BF-E3E332E7ABDB}" type="pres">
      <dgm:prSet presAssocID="{28D16F7D-AD57-4064-8DFA-85031E715260}" presName="rootText" presStyleLbl="node3" presStyleIdx="1" presStyleCnt="3" custScaleX="437403" custLinFactNeighborX="24819" custLinFactNeighborY="-1431">
        <dgm:presLayoutVars>
          <dgm:chPref val="3"/>
        </dgm:presLayoutVars>
      </dgm:prSet>
      <dgm:spPr/>
    </dgm:pt>
    <dgm:pt modelId="{B0544E13-639E-4E66-BA20-5D7E33414AF9}" type="pres">
      <dgm:prSet presAssocID="{28D16F7D-AD57-4064-8DFA-85031E715260}" presName="rootConnector" presStyleLbl="node3" presStyleIdx="1" presStyleCnt="3"/>
      <dgm:spPr/>
    </dgm:pt>
    <dgm:pt modelId="{04D6C9E9-FD66-441E-9622-AC5C2B57C4CF}" type="pres">
      <dgm:prSet presAssocID="{28D16F7D-AD57-4064-8DFA-85031E715260}" presName="hierChild4" presStyleCnt="0"/>
      <dgm:spPr/>
    </dgm:pt>
    <dgm:pt modelId="{CF740E9C-4604-4A9D-BF76-0C290803EEDB}" type="pres">
      <dgm:prSet presAssocID="{707F3381-968E-43A3-9B63-1F5559F12CD1}" presName="Name37" presStyleLbl="parChTrans1D4" presStyleIdx="6" presStyleCnt="16"/>
      <dgm:spPr/>
    </dgm:pt>
    <dgm:pt modelId="{55D7536F-BDF5-4533-B524-67D19D46A722}" type="pres">
      <dgm:prSet presAssocID="{BBC8D751-F53B-4DEA-8692-CDEB3B07CE2F}" presName="hierRoot2" presStyleCnt="0">
        <dgm:presLayoutVars>
          <dgm:hierBranch val="init"/>
        </dgm:presLayoutVars>
      </dgm:prSet>
      <dgm:spPr/>
    </dgm:pt>
    <dgm:pt modelId="{F474F2A5-7F36-48B0-ABC7-CBC6003CD064}" type="pres">
      <dgm:prSet presAssocID="{BBC8D751-F53B-4DEA-8692-CDEB3B07CE2F}" presName="rootComposite" presStyleCnt="0"/>
      <dgm:spPr/>
    </dgm:pt>
    <dgm:pt modelId="{83069F6A-1729-4D14-9CD6-8FBFA465E87D}" type="pres">
      <dgm:prSet presAssocID="{BBC8D751-F53B-4DEA-8692-CDEB3B07CE2F}" presName="rootText" presStyleLbl="node4" presStyleIdx="6" presStyleCnt="16" custScaleX="338844" custLinFactNeighborX="24819" custLinFactNeighborY="-1431">
        <dgm:presLayoutVars>
          <dgm:chPref val="3"/>
        </dgm:presLayoutVars>
      </dgm:prSet>
      <dgm:spPr/>
    </dgm:pt>
    <dgm:pt modelId="{687E0AB5-1548-4ACE-BBEB-CDCBD84D49DA}" type="pres">
      <dgm:prSet presAssocID="{BBC8D751-F53B-4DEA-8692-CDEB3B07CE2F}" presName="rootConnector" presStyleLbl="node4" presStyleIdx="6" presStyleCnt="16"/>
      <dgm:spPr/>
    </dgm:pt>
    <dgm:pt modelId="{7D6BCF16-0CAB-4FCA-802E-E42C703800A5}" type="pres">
      <dgm:prSet presAssocID="{BBC8D751-F53B-4DEA-8692-CDEB3B07CE2F}" presName="hierChild4" presStyleCnt="0"/>
      <dgm:spPr/>
    </dgm:pt>
    <dgm:pt modelId="{8483E129-2975-49BD-9F29-912F078A47B6}" type="pres">
      <dgm:prSet presAssocID="{C77E917D-0052-4060-9093-640C54AF1FA9}" presName="Name37" presStyleLbl="parChTrans1D4" presStyleIdx="7" presStyleCnt="16"/>
      <dgm:spPr/>
    </dgm:pt>
    <dgm:pt modelId="{F433E60B-EBD3-45E6-9E56-3B953FABF861}" type="pres">
      <dgm:prSet presAssocID="{0A1A1642-40B1-402F-A5E2-059C478FAF62}" presName="hierRoot2" presStyleCnt="0">
        <dgm:presLayoutVars>
          <dgm:hierBranch val="init"/>
        </dgm:presLayoutVars>
      </dgm:prSet>
      <dgm:spPr/>
    </dgm:pt>
    <dgm:pt modelId="{1C931293-11CA-4A38-85D3-C7950E5F3768}" type="pres">
      <dgm:prSet presAssocID="{0A1A1642-40B1-402F-A5E2-059C478FAF62}" presName="rootComposite" presStyleCnt="0"/>
      <dgm:spPr/>
    </dgm:pt>
    <dgm:pt modelId="{F6264CD4-259D-4847-8F95-7F5F76DDA054}" type="pres">
      <dgm:prSet presAssocID="{0A1A1642-40B1-402F-A5E2-059C478FAF62}" presName="rootText" presStyleLbl="node4" presStyleIdx="7" presStyleCnt="16" custScaleX="166532" custLinFactNeighborX="24819" custLinFactNeighborY="-1431">
        <dgm:presLayoutVars>
          <dgm:chPref val="3"/>
        </dgm:presLayoutVars>
      </dgm:prSet>
      <dgm:spPr/>
    </dgm:pt>
    <dgm:pt modelId="{B8BB8759-3702-4676-A32A-EA881618F36C}" type="pres">
      <dgm:prSet presAssocID="{0A1A1642-40B1-402F-A5E2-059C478FAF62}" presName="rootConnector" presStyleLbl="node4" presStyleIdx="7" presStyleCnt="16"/>
      <dgm:spPr/>
    </dgm:pt>
    <dgm:pt modelId="{E9126C7E-9829-4B23-B2F0-B29D4BAD0B76}" type="pres">
      <dgm:prSet presAssocID="{0A1A1642-40B1-402F-A5E2-059C478FAF62}" presName="hierChild4" presStyleCnt="0"/>
      <dgm:spPr/>
    </dgm:pt>
    <dgm:pt modelId="{6624EEB8-456B-4AAE-AF47-430C2549F5C4}" type="pres">
      <dgm:prSet presAssocID="{0AEBF67A-CBC0-4D9C-A249-2913DE77544C}" presName="Name37" presStyleLbl="parChTrans1D4" presStyleIdx="8" presStyleCnt="16"/>
      <dgm:spPr/>
    </dgm:pt>
    <dgm:pt modelId="{BFC790E5-1E5C-4667-8BC6-ABE1FA75FD28}" type="pres">
      <dgm:prSet presAssocID="{03852D74-A73A-4087-BEF3-1923B17FCA2A}" presName="hierRoot2" presStyleCnt="0">
        <dgm:presLayoutVars>
          <dgm:hierBranch val="init"/>
        </dgm:presLayoutVars>
      </dgm:prSet>
      <dgm:spPr/>
    </dgm:pt>
    <dgm:pt modelId="{54E0F943-6E93-4F06-A0A4-359E51B658F3}" type="pres">
      <dgm:prSet presAssocID="{03852D74-A73A-4087-BEF3-1923B17FCA2A}" presName="rootComposite" presStyleCnt="0"/>
      <dgm:spPr/>
    </dgm:pt>
    <dgm:pt modelId="{FD29C538-531E-430C-B79E-2CF9E7500D16}" type="pres">
      <dgm:prSet presAssocID="{03852D74-A73A-4087-BEF3-1923B17FCA2A}" presName="rootText" presStyleLbl="node4" presStyleIdx="8" presStyleCnt="16" custScaleX="290590" custLinFactNeighborX="24819" custLinFactNeighborY="-1431">
        <dgm:presLayoutVars>
          <dgm:chPref val="3"/>
        </dgm:presLayoutVars>
      </dgm:prSet>
      <dgm:spPr/>
    </dgm:pt>
    <dgm:pt modelId="{0E13723A-24D6-4039-9265-88A177EE778D}" type="pres">
      <dgm:prSet presAssocID="{03852D74-A73A-4087-BEF3-1923B17FCA2A}" presName="rootConnector" presStyleLbl="node4" presStyleIdx="8" presStyleCnt="16"/>
      <dgm:spPr/>
    </dgm:pt>
    <dgm:pt modelId="{65323DA2-A6A3-49A2-8334-D1BB0D276416}" type="pres">
      <dgm:prSet presAssocID="{03852D74-A73A-4087-BEF3-1923B17FCA2A}" presName="hierChild4" presStyleCnt="0"/>
      <dgm:spPr/>
    </dgm:pt>
    <dgm:pt modelId="{DA35001F-C62F-43AC-AA59-BB558A06B9F6}" type="pres">
      <dgm:prSet presAssocID="{DD471676-D1AD-4805-AF5E-2B2722A3DB6E}" presName="Name37" presStyleLbl="parChTrans1D4" presStyleIdx="9" presStyleCnt="16"/>
      <dgm:spPr/>
    </dgm:pt>
    <dgm:pt modelId="{5F7BBB44-E8AF-40E8-AD41-F909AAAFCFD9}" type="pres">
      <dgm:prSet presAssocID="{89AF38F3-1021-4BBC-A172-DA0BEA618B8A}" presName="hierRoot2" presStyleCnt="0">
        <dgm:presLayoutVars>
          <dgm:hierBranch val="init"/>
        </dgm:presLayoutVars>
      </dgm:prSet>
      <dgm:spPr/>
    </dgm:pt>
    <dgm:pt modelId="{4FD71E70-80D5-47C7-94D3-B9C27BA35F9A}" type="pres">
      <dgm:prSet presAssocID="{89AF38F3-1021-4BBC-A172-DA0BEA618B8A}" presName="rootComposite" presStyleCnt="0"/>
      <dgm:spPr/>
    </dgm:pt>
    <dgm:pt modelId="{02B7DB72-AEB2-419D-B19A-3D9AC7822E91}" type="pres">
      <dgm:prSet presAssocID="{89AF38F3-1021-4BBC-A172-DA0BEA618B8A}" presName="rootText" presStyleLbl="node4" presStyleIdx="9" presStyleCnt="16" custScaleX="288659" custLinFactNeighborX="24819">
        <dgm:presLayoutVars>
          <dgm:chPref val="3"/>
        </dgm:presLayoutVars>
      </dgm:prSet>
      <dgm:spPr/>
    </dgm:pt>
    <dgm:pt modelId="{31A5FFAD-05C4-4A86-98DA-EC87170B822A}" type="pres">
      <dgm:prSet presAssocID="{89AF38F3-1021-4BBC-A172-DA0BEA618B8A}" presName="rootConnector" presStyleLbl="node4" presStyleIdx="9" presStyleCnt="16"/>
      <dgm:spPr/>
    </dgm:pt>
    <dgm:pt modelId="{7F393FAA-9CC9-460E-8D39-B9565E12B487}" type="pres">
      <dgm:prSet presAssocID="{89AF38F3-1021-4BBC-A172-DA0BEA618B8A}" presName="hierChild4" presStyleCnt="0"/>
      <dgm:spPr/>
    </dgm:pt>
    <dgm:pt modelId="{967C9CED-ECAD-48EB-BB0E-9F6346CC51BB}" type="pres">
      <dgm:prSet presAssocID="{2967A5EC-9D08-4474-8A79-AFBBD5470DD1}" presName="Name37" presStyleLbl="parChTrans1D4" presStyleIdx="10" presStyleCnt="16"/>
      <dgm:spPr/>
    </dgm:pt>
    <dgm:pt modelId="{757B2243-11BD-457D-BB4D-2A1C5E83649F}" type="pres">
      <dgm:prSet presAssocID="{2A3451AF-C02F-4E6E-ADFE-0C3F1D64A7F6}" presName="hierRoot2" presStyleCnt="0">
        <dgm:presLayoutVars>
          <dgm:hierBranch val="init"/>
        </dgm:presLayoutVars>
      </dgm:prSet>
      <dgm:spPr/>
    </dgm:pt>
    <dgm:pt modelId="{404F1D20-5AF5-4217-A2AA-302825A15434}" type="pres">
      <dgm:prSet presAssocID="{2A3451AF-C02F-4E6E-ADFE-0C3F1D64A7F6}" presName="rootComposite" presStyleCnt="0"/>
      <dgm:spPr/>
    </dgm:pt>
    <dgm:pt modelId="{A64118CA-722E-4CDD-B41A-839062F725BD}" type="pres">
      <dgm:prSet presAssocID="{2A3451AF-C02F-4E6E-ADFE-0C3F1D64A7F6}" presName="rootText" presStyleLbl="node4" presStyleIdx="10" presStyleCnt="16" custScaleX="322991" custLinFactY="35846" custLinFactNeighborX="-5533" custLinFactNeighborY="100000">
        <dgm:presLayoutVars>
          <dgm:chPref val="3"/>
        </dgm:presLayoutVars>
      </dgm:prSet>
      <dgm:spPr/>
    </dgm:pt>
    <dgm:pt modelId="{37F752C8-4343-4013-B695-6D19BF3B9EDE}" type="pres">
      <dgm:prSet presAssocID="{2A3451AF-C02F-4E6E-ADFE-0C3F1D64A7F6}" presName="rootConnector" presStyleLbl="node4" presStyleIdx="10" presStyleCnt="16"/>
      <dgm:spPr/>
    </dgm:pt>
    <dgm:pt modelId="{32B48867-C754-49FE-AA3D-420244117FFF}" type="pres">
      <dgm:prSet presAssocID="{2A3451AF-C02F-4E6E-ADFE-0C3F1D64A7F6}" presName="hierChild4" presStyleCnt="0"/>
      <dgm:spPr/>
    </dgm:pt>
    <dgm:pt modelId="{AC282E49-47DA-4376-842C-C707BD29A559}" type="pres">
      <dgm:prSet presAssocID="{2A3451AF-C02F-4E6E-ADFE-0C3F1D64A7F6}" presName="hierChild5" presStyleCnt="0"/>
      <dgm:spPr/>
    </dgm:pt>
    <dgm:pt modelId="{2649A347-45F3-40CC-85D5-D12063F16ABC}" type="pres">
      <dgm:prSet presAssocID="{89AF38F3-1021-4BBC-A172-DA0BEA618B8A}" presName="hierChild5" presStyleCnt="0"/>
      <dgm:spPr/>
    </dgm:pt>
    <dgm:pt modelId="{DAA33989-23FD-4D1D-8F41-A358759BFBD7}" type="pres">
      <dgm:prSet presAssocID="{03852D74-A73A-4087-BEF3-1923B17FCA2A}" presName="hierChild5" presStyleCnt="0"/>
      <dgm:spPr/>
    </dgm:pt>
    <dgm:pt modelId="{6B160108-D6E8-4275-ABE0-24B7888D7A9E}" type="pres">
      <dgm:prSet presAssocID="{0A1A1642-40B1-402F-A5E2-059C478FAF62}" presName="hierChild5" presStyleCnt="0"/>
      <dgm:spPr/>
    </dgm:pt>
    <dgm:pt modelId="{39FA7B58-83D3-4AE3-A453-444995FB39EB}" type="pres">
      <dgm:prSet presAssocID="{BBC8D751-F53B-4DEA-8692-CDEB3B07CE2F}" presName="hierChild5" presStyleCnt="0"/>
      <dgm:spPr/>
    </dgm:pt>
    <dgm:pt modelId="{4C686C4A-F0F7-4451-8ACF-776C644F55CD}" type="pres">
      <dgm:prSet presAssocID="{28D16F7D-AD57-4064-8DFA-85031E715260}" presName="hierChild5" presStyleCnt="0"/>
      <dgm:spPr/>
    </dgm:pt>
    <dgm:pt modelId="{12EA3859-F9D9-4B3F-A903-4AC3F12C2D7A}" type="pres">
      <dgm:prSet presAssocID="{B64DBDCD-0D7D-4CE1-B942-D91887AF4FA2}" presName="Name37" presStyleLbl="parChTrans1D3" presStyleIdx="2" presStyleCnt="3"/>
      <dgm:spPr/>
    </dgm:pt>
    <dgm:pt modelId="{3A16BAEE-9949-498F-850A-780A4DCE10F3}" type="pres">
      <dgm:prSet presAssocID="{1D91CAF0-0408-45E9-804A-CAA425A42BC5}" presName="hierRoot2" presStyleCnt="0">
        <dgm:presLayoutVars>
          <dgm:hierBranch val="init"/>
        </dgm:presLayoutVars>
      </dgm:prSet>
      <dgm:spPr/>
    </dgm:pt>
    <dgm:pt modelId="{3D03DE4E-C82C-499B-B9C5-43F34262ACA3}" type="pres">
      <dgm:prSet presAssocID="{1D91CAF0-0408-45E9-804A-CAA425A42BC5}" presName="rootComposite" presStyleCnt="0"/>
      <dgm:spPr/>
    </dgm:pt>
    <dgm:pt modelId="{63F1897B-9F93-4A15-A787-AE83F4B683AC}" type="pres">
      <dgm:prSet presAssocID="{1D91CAF0-0408-45E9-804A-CAA425A42BC5}" presName="rootText" presStyleLbl="node3" presStyleIdx="2" presStyleCnt="3" custScaleX="335442" custLinFactNeighborY="-1431">
        <dgm:presLayoutVars>
          <dgm:chPref val="3"/>
        </dgm:presLayoutVars>
      </dgm:prSet>
      <dgm:spPr/>
    </dgm:pt>
    <dgm:pt modelId="{97571319-5ED3-40F3-9E29-C245434C1B63}" type="pres">
      <dgm:prSet presAssocID="{1D91CAF0-0408-45E9-804A-CAA425A42BC5}" presName="rootConnector" presStyleLbl="node3" presStyleIdx="2" presStyleCnt="3"/>
      <dgm:spPr/>
    </dgm:pt>
    <dgm:pt modelId="{45325D34-798F-4FAE-8D95-C659E0AB59BF}" type="pres">
      <dgm:prSet presAssocID="{1D91CAF0-0408-45E9-804A-CAA425A42BC5}" presName="hierChild4" presStyleCnt="0"/>
      <dgm:spPr/>
    </dgm:pt>
    <dgm:pt modelId="{3022372F-CC5F-44EC-9375-CBAF779B4C2C}" type="pres">
      <dgm:prSet presAssocID="{B5A97997-FEFD-4B32-9789-DA44EEC05A50}" presName="Name37" presStyleLbl="parChTrans1D4" presStyleIdx="11" presStyleCnt="16"/>
      <dgm:spPr/>
    </dgm:pt>
    <dgm:pt modelId="{3889E37A-C260-4EA0-8713-89BF46CA5EE0}" type="pres">
      <dgm:prSet presAssocID="{B11512D4-1FBD-441D-A57D-0E9F652A92FB}" presName="hierRoot2" presStyleCnt="0">
        <dgm:presLayoutVars>
          <dgm:hierBranch val="init"/>
        </dgm:presLayoutVars>
      </dgm:prSet>
      <dgm:spPr/>
    </dgm:pt>
    <dgm:pt modelId="{C8556522-F8A5-45F6-91F8-32EC5AACFF0E}" type="pres">
      <dgm:prSet presAssocID="{B11512D4-1FBD-441D-A57D-0E9F652A92FB}" presName="rootComposite" presStyleCnt="0"/>
      <dgm:spPr/>
    </dgm:pt>
    <dgm:pt modelId="{2E28A917-73AD-4491-87BA-B6B007BE288D}" type="pres">
      <dgm:prSet presAssocID="{B11512D4-1FBD-441D-A57D-0E9F652A92FB}" presName="rootText" presStyleLbl="node4" presStyleIdx="11" presStyleCnt="16" custScaleX="372576" custLinFactNeighborY="-1431">
        <dgm:presLayoutVars>
          <dgm:chPref val="3"/>
        </dgm:presLayoutVars>
      </dgm:prSet>
      <dgm:spPr/>
    </dgm:pt>
    <dgm:pt modelId="{347832EB-F2C9-474D-80CE-BD1B927368E8}" type="pres">
      <dgm:prSet presAssocID="{B11512D4-1FBD-441D-A57D-0E9F652A92FB}" presName="rootConnector" presStyleLbl="node4" presStyleIdx="11" presStyleCnt="16"/>
      <dgm:spPr/>
    </dgm:pt>
    <dgm:pt modelId="{0D2D2E04-2986-40BD-8A6E-3F6F1A1DE48E}" type="pres">
      <dgm:prSet presAssocID="{B11512D4-1FBD-441D-A57D-0E9F652A92FB}" presName="hierChild4" presStyleCnt="0"/>
      <dgm:spPr/>
    </dgm:pt>
    <dgm:pt modelId="{3421532B-322C-4D2C-B1D3-CDE3ED433A64}" type="pres">
      <dgm:prSet presAssocID="{4559AE62-73BF-4EF3-A152-991FC5F8D37B}" presName="Name37" presStyleLbl="parChTrans1D4" presStyleIdx="12" presStyleCnt="16"/>
      <dgm:spPr/>
    </dgm:pt>
    <dgm:pt modelId="{DD23F19F-F35A-44B0-9FE6-2817091713D7}" type="pres">
      <dgm:prSet presAssocID="{2D10E827-30BB-4EF3-8E05-1124FDFE5F22}" presName="hierRoot2" presStyleCnt="0">
        <dgm:presLayoutVars>
          <dgm:hierBranch val="init"/>
        </dgm:presLayoutVars>
      </dgm:prSet>
      <dgm:spPr/>
    </dgm:pt>
    <dgm:pt modelId="{EC250C88-D2B6-46A0-9733-E8E5170B129A}" type="pres">
      <dgm:prSet presAssocID="{2D10E827-30BB-4EF3-8E05-1124FDFE5F22}" presName="rootComposite" presStyleCnt="0"/>
      <dgm:spPr/>
    </dgm:pt>
    <dgm:pt modelId="{814EFA99-8BCE-46D8-8C3F-EE1422ADA19E}" type="pres">
      <dgm:prSet presAssocID="{2D10E827-30BB-4EF3-8E05-1124FDFE5F22}" presName="rootText" presStyleLbl="node4" presStyleIdx="12" presStyleCnt="16" custScaleX="166532" custLinFactNeighborY="-1431">
        <dgm:presLayoutVars>
          <dgm:chPref val="3"/>
        </dgm:presLayoutVars>
      </dgm:prSet>
      <dgm:spPr/>
    </dgm:pt>
    <dgm:pt modelId="{B6EA2A9E-9064-4B9E-A013-548FDAC4101E}" type="pres">
      <dgm:prSet presAssocID="{2D10E827-30BB-4EF3-8E05-1124FDFE5F22}" presName="rootConnector" presStyleLbl="node4" presStyleIdx="12" presStyleCnt="16"/>
      <dgm:spPr/>
    </dgm:pt>
    <dgm:pt modelId="{9C0A2F17-ADC5-4644-877D-2D1843D26837}" type="pres">
      <dgm:prSet presAssocID="{2D10E827-30BB-4EF3-8E05-1124FDFE5F22}" presName="hierChild4" presStyleCnt="0"/>
      <dgm:spPr/>
    </dgm:pt>
    <dgm:pt modelId="{745E8822-1003-4E31-B837-745A11D89798}" type="pres">
      <dgm:prSet presAssocID="{F74789E5-FB15-4C43-AE3B-BC7D1014F8C3}" presName="Name37" presStyleLbl="parChTrans1D4" presStyleIdx="13" presStyleCnt="16"/>
      <dgm:spPr/>
    </dgm:pt>
    <dgm:pt modelId="{7199CC9F-9035-411E-9B57-E2F4B236511F}" type="pres">
      <dgm:prSet presAssocID="{D5314BAC-3798-4876-BA70-27AC148968DF}" presName="hierRoot2" presStyleCnt="0">
        <dgm:presLayoutVars>
          <dgm:hierBranch val="init"/>
        </dgm:presLayoutVars>
      </dgm:prSet>
      <dgm:spPr/>
    </dgm:pt>
    <dgm:pt modelId="{47487CCC-1481-4E7E-B2AF-9484EFDB4CDF}" type="pres">
      <dgm:prSet presAssocID="{D5314BAC-3798-4876-BA70-27AC148968DF}" presName="rootComposite" presStyleCnt="0"/>
      <dgm:spPr/>
    </dgm:pt>
    <dgm:pt modelId="{ACCCB1BC-F523-44E5-8B83-EDD83AE1DB59}" type="pres">
      <dgm:prSet presAssocID="{D5314BAC-3798-4876-BA70-27AC148968DF}" presName="rootText" presStyleLbl="node4" presStyleIdx="13" presStyleCnt="16" custScaleX="303872">
        <dgm:presLayoutVars>
          <dgm:chPref val="3"/>
        </dgm:presLayoutVars>
      </dgm:prSet>
      <dgm:spPr/>
    </dgm:pt>
    <dgm:pt modelId="{2368BFF1-8B5C-4415-82F3-6108E3EE86C0}" type="pres">
      <dgm:prSet presAssocID="{D5314BAC-3798-4876-BA70-27AC148968DF}" presName="rootConnector" presStyleLbl="node4" presStyleIdx="13" presStyleCnt="16"/>
      <dgm:spPr/>
    </dgm:pt>
    <dgm:pt modelId="{F357AF01-B9AD-4914-9B08-58A40F3A12A6}" type="pres">
      <dgm:prSet presAssocID="{D5314BAC-3798-4876-BA70-27AC148968DF}" presName="hierChild4" presStyleCnt="0"/>
      <dgm:spPr/>
    </dgm:pt>
    <dgm:pt modelId="{2C860C24-4A25-414B-8105-D439DDA8B1F7}" type="pres">
      <dgm:prSet presAssocID="{B3977051-BB15-4BD9-8AC7-A3DFEDF7C5F6}" presName="Name37" presStyleLbl="parChTrans1D4" presStyleIdx="14" presStyleCnt="16"/>
      <dgm:spPr/>
    </dgm:pt>
    <dgm:pt modelId="{11A3593D-1620-450B-9AA7-6E56548EC9CC}" type="pres">
      <dgm:prSet presAssocID="{60EB74AE-DCE2-4E8B-9848-8A5519B2CE56}" presName="hierRoot2" presStyleCnt="0">
        <dgm:presLayoutVars>
          <dgm:hierBranch val="init"/>
        </dgm:presLayoutVars>
      </dgm:prSet>
      <dgm:spPr/>
    </dgm:pt>
    <dgm:pt modelId="{02D938D9-0A83-453C-AC45-C481B181E387}" type="pres">
      <dgm:prSet presAssocID="{60EB74AE-DCE2-4E8B-9848-8A5519B2CE56}" presName="rootComposite" presStyleCnt="0"/>
      <dgm:spPr/>
    </dgm:pt>
    <dgm:pt modelId="{30072CDB-D0DA-4800-87C7-1379E3D09E80}" type="pres">
      <dgm:prSet presAssocID="{60EB74AE-DCE2-4E8B-9848-8A5519B2CE56}" presName="rootText" presStyleLbl="node4" presStyleIdx="14" presStyleCnt="16" custScaleX="288430">
        <dgm:presLayoutVars>
          <dgm:chPref val="3"/>
        </dgm:presLayoutVars>
      </dgm:prSet>
      <dgm:spPr/>
    </dgm:pt>
    <dgm:pt modelId="{394B5BC0-CF79-4DC7-9AED-8BA4CBBE4F37}" type="pres">
      <dgm:prSet presAssocID="{60EB74AE-DCE2-4E8B-9848-8A5519B2CE56}" presName="rootConnector" presStyleLbl="node4" presStyleIdx="14" presStyleCnt="16"/>
      <dgm:spPr/>
    </dgm:pt>
    <dgm:pt modelId="{CAFE4D56-3223-4BB0-8B4D-9E1ED44F30D2}" type="pres">
      <dgm:prSet presAssocID="{60EB74AE-DCE2-4E8B-9848-8A5519B2CE56}" presName="hierChild4" presStyleCnt="0"/>
      <dgm:spPr/>
    </dgm:pt>
    <dgm:pt modelId="{CCC95CCA-6EAA-4218-ACC0-36CCE0F8EC7A}" type="pres">
      <dgm:prSet presAssocID="{4AB30FA4-DD2C-4A6F-9D86-769264CBE944}" presName="Name37" presStyleLbl="parChTrans1D4" presStyleIdx="15" presStyleCnt="16"/>
      <dgm:spPr/>
    </dgm:pt>
    <dgm:pt modelId="{E2E3C02F-26C6-49AD-89BC-29EB32475471}" type="pres">
      <dgm:prSet presAssocID="{F4E487C1-D7F8-454C-AB28-AC74F32D1C61}" presName="hierRoot2" presStyleCnt="0">
        <dgm:presLayoutVars>
          <dgm:hierBranch val="init"/>
        </dgm:presLayoutVars>
      </dgm:prSet>
      <dgm:spPr/>
    </dgm:pt>
    <dgm:pt modelId="{A2B94963-7444-4018-AD06-4264559E91A6}" type="pres">
      <dgm:prSet presAssocID="{F4E487C1-D7F8-454C-AB28-AC74F32D1C61}" presName="rootComposite" presStyleCnt="0"/>
      <dgm:spPr/>
    </dgm:pt>
    <dgm:pt modelId="{2D17A686-85D8-4DCE-9280-D561CDB62332}" type="pres">
      <dgm:prSet presAssocID="{F4E487C1-D7F8-454C-AB28-AC74F32D1C61}" presName="rootText" presStyleLbl="node4" presStyleIdx="15" presStyleCnt="16" custScaleX="346189" custLinFactY="25773" custLinFactNeighborX="-28045" custLinFactNeighborY="100000">
        <dgm:presLayoutVars>
          <dgm:chPref val="3"/>
        </dgm:presLayoutVars>
      </dgm:prSet>
      <dgm:spPr/>
    </dgm:pt>
    <dgm:pt modelId="{D599C00F-BDBA-4807-90B4-2CD8A5FE8B23}" type="pres">
      <dgm:prSet presAssocID="{F4E487C1-D7F8-454C-AB28-AC74F32D1C61}" presName="rootConnector" presStyleLbl="node4" presStyleIdx="15" presStyleCnt="16"/>
      <dgm:spPr/>
    </dgm:pt>
    <dgm:pt modelId="{E62BDD7A-9E95-491D-BCA8-3D3C1A9DD638}" type="pres">
      <dgm:prSet presAssocID="{F4E487C1-D7F8-454C-AB28-AC74F32D1C61}" presName="hierChild4" presStyleCnt="0"/>
      <dgm:spPr/>
    </dgm:pt>
    <dgm:pt modelId="{004CE4BF-0A78-4687-B8FF-98DAB576D909}" type="pres">
      <dgm:prSet presAssocID="{F4E487C1-D7F8-454C-AB28-AC74F32D1C61}" presName="hierChild5" presStyleCnt="0"/>
      <dgm:spPr/>
    </dgm:pt>
    <dgm:pt modelId="{2F2FBA22-7065-40DB-AAE9-06014525B038}" type="pres">
      <dgm:prSet presAssocID="{60EB74AE-DCE2-4E8B-9848-8A5519B2CE56}" presName="hierChild5" presStyleCnt="0"/>
      <dgm:spPr/>
    </dgm:pt>
    <dgm:pt modelId="{435DAA7C-6EFB-4C00-88F7-D1A52B479518}" type="pres">
      <dgm:prSet presAssocID="{D5314BAC-3798-4876-BA70-27AC148968DF}" presName="hierChild5" presStyleCnt="0"/>
      <dgm:spPr/>
    </dgm:pt>
    <dgm:pt modelId="{D0C577A2-A718-4F5A-810D-30797EA3EBC4}" type="pres">
      <dgm:prSet presAssocID="{2D10E827-30BB-4EF3-8E05-1124FDFE5F22}" presName="hierChild5" presStyleCnt="0"/>
      <dgm:spPr/>
    </dgm:pt>
    <dgm:pt modelId="{C9E6A526-E4B5-4ABD-AD72-7317B16C7184}" type="pres">
      <dgm:prSet presAssocID="{B11512D4-1FBD-441D-A57D-0E9F652A92FB}" presName="hierChild5" presStyleCnt="0"/>
      <dgm:spPr/>
    </dgm:pt>
    <dgm:pt modelId="{4AA0DABF-977D-48F5-8C08-AFF46BB270E8}" type="pres">
      <dgm:prSet presAssocID="{1D91CAF0-0408-45E9-804A-CAA425A42BC5}" presName="hierChild5" presStyleCnt="0"/>
      <dgm:spPr/>
    </dgm:pt>
    <dgm:pt modelId="{061C95D0-49DD-444A-BCB8-997E51EF461A}" type="pres">
      <dgm:prSet presAssocID="{91B0757E-D1AB-446B-B7F5-6071A7D9B06C}" presName="hierChild5" presStyleCnt="0"/>
      <dgm:spPr/>
    </dgm:pt>
    <dgm:pt modelId="{0305B643-9B62-42F7-8ED9-3DBC233DB14D}" type="pres">
      <dgm:prSet presAssocID="{A47C5C23-3AB6-45C7-BBD1-58F0C5700105}" presName="hierChild3" presStyleCnt="0"/>
      <dgm:spPr/>
    </dgm:pt>
    <dgm:pt modelId="{23C1EE3E-1B6C-4853-93D0-D4F741CBE49B}" type="pres">
      <dgm:prSet presAssocID="{D41B31BE-891D-4683-9F1E-15BD1F2DE8A3}" presName="Name111" presStyleLbl="parChTrans1D2" presStyleIdx="1" presStyleCnt="2"/>
      <dgm:spPr/>
    </dgm:pt>
    <dgm:pt modelId="{75669D4B-A4EB-490D-89A2-1AE0979D872E}" type="pres">
      <dgm:prSet presAssocID="{5C31D582-C5B7-403E-82A5-9CFCB7D9A552}" presName="hierRoot3" presStyleCnt="0">
        <dgm:presLayoutVars>
          <dgm:hierBranch val="init"/>
        </dgm:presLayoutVars>
      </dgm:prSet>
      <dgm:spPr/>
    </dgm:pt>
    <dgm:pt modelId="{0D64CDB2-A07F-4B85-B2C7-27AB7F72AB82}" type="pres">
      <dgm:prSet presAssocID="{5C31D582-C5B7-403E-82A5-9CFCB7D9A552}" presName="rootComposite3" presStyleCnt="0"/>
      <dgm:spPr/>
    </dgm:pt>
    <dgm:pt modelId="{B9C76F8A-FF71-4AEE-85AC-C1C021B810EF}" type="pres">
      <dgm:prSet presAssocID="{5C31D582-C5B7-403E-82A5-9CFCB7D9A552}" presName="rootText3" presStyleLbl="asst1" presStyleIdx="0" presStyleCnt="1" custScaleX="311177" custLinFactX="100000" custLinFactNeighborX="176066" custLinFactNeighborY="216">
        <dgm:presLayoutVars>
          <dgm:chPref val="3"/>
        </dgm:presLayoutVars>
      </dgm:prSet>
      <dgm:spPr/>
    </dgm:pt>
    <dgm:pt modelId="{E3350C65-1AC5-4659-8A45-91380A38B24E}" type="pres">
      <dgm:prSet presAssocID="{5C31D582-C5B7-403E-82A5-9CFCB7D9A552}" presName="rootConnector3" presStyleLbl="asst1" presStyleIdx="0" presStyleCnt="1"/>
      <dgm:spPr/>
    </dgm:pt>
    <dgm:pt modelId="{E38B8B90-E3EA-4710-8102-51E90F819F8B}" type="pres">
      <dgm:prSet presAssocID="{5C31D582-C5B7-403E-82A5-9CFCB7D9A552}" presName="hierChild6" presStyleCnt="0"/>
      <dgm:spPr/>
    </dgm:pt>
    <dgm:pt modelId="{9402B121-A0AD-478D-9E37-36DC6F6A1B01}" type="pres">
      <dgm:prSet presAssocID="{5C31D582-C5B7-403E-82A5-9CFCB7D9A552}" presName="hierChild7" presStyleCnt="0"/>
      <dgm:spPr/>
    </dgm:pt>
  </dgm:ptLst>
  <dgm:cxnLst>
    <dgm:cxn modelId="{B75D4107-D44A-4B00-B164-995372BF54B4}" type="presOf" srcId="{5BC34E0F-EE5D-4239-8C4F-E5A1639A5989}" destId="{93AF6A21-4A98-4A33-9300-3CEFFAE935B5}" srcOrd="0" destOrd="0" presId="urn:microsoft.com/office/officeart/2005/8/layout/orgChart1"/>
    <dgm:cxn modelId="{2B821308-5C8A-4FA9-BF96-37BA53BBC5EA}" type="presOf" srcId="{91B0757E-D1AB-446B-B7F5-6071A7D9B06C}" destId="{56FD92B4-73CD-4CC4-A2C7-F9F5A4B9913D}" srcOrd="1" destOrd="0" presId="urn:microsoft.com/office/officeart/2005/8/layout/orgChart1"/>
    <dgm:cxn modelId="{1D25BF0E-07DE-41D7-AB72-1FC115E3AAB1}" type="presOf" srcId="{3179F648-CDBA-4499-9ABD-24D2E42A6152}" destId="{F9514A7D-C556-41FD-9325-B08DE9706D40}" srcOrd="0" destOrd="0" presId="urn:microsoft.com/office/officeart/2005/8/layout/orgChart1"/>
    <dgm:cxn modelId="{47186A10-40C9-461D-B729-A70A8090B741}" type="presOf" srcId="{AA948EF7-CB5B-463A-B2B7-CD8ACD7FB2CC}" destId="{4B0B02C7-EB93-441A-9ECE-3727B8AF7E5D}" srcOrd="0" destOrd="0" presId="urn:microsoft.com/office/officeart/2005/8/layout/orgChart1"/>
    <dgm:cxn modelId="{A1387111-6ECC-4EA5-ADEC-173602632F73}" type="presOf" srcId="{2967A5EC-9D08-4474-8A79-AFBBD5470DD1}" destId="{967C9CED-ECAD-48EB-BB0E-9F6346CC51BB}" srcOrd="0" destOrd="0" presId="urn:microsoft.com/office/officeart/2005/8/layout/orgChart1"/>
    <dgm:cxn modelId="{D1957511-B507-47E1-ADB0-B006A31DD299}" srcId="{AA948EF7-CB5B-463A-B2B7-CD8ACD7FB2CC}" destId="{5E0948A8-FE7C-497D-9748-BEA18A2B436B}" srcOrd="0" destOrd="0" parTransId="{5F9BF6CA-1C5C-4F64-8857-5FA9A0462773}" sibTransId="{C826EF97-BA7F-4AE7-BB7C-7758B1DD4CD9}"/>
    <dgm:cxn modelId="{603FC413-F81C-4593-93AE-F42D7A67264B}" type="presOf" srcId="{EC5C0713-219A-4C41-B3A3-BAEEC1E6566B}" destId="{504CD012-4BDD-4B3F-A4BC-CB55A7412D7F}" srcOrd="0" destOrd="0" presId="urn:microsoft.com/office/officeart/2005/8/layout/orgChart1"/>
    <dgm:cxn modelId="{6A1A641A-09C7-4CA1-910E-A89C453B7636}" type="presOf" srcId="{AA948EF7-CB5B-463A-B2B7-CD8ACD7FB2CC}" destId="{11C19D8D-3562-4EE3-874C-8F858CFA6C3E}" srcOrd="1" destOrd="0" presId="urn:microsoft.com/office/officeart/2005/8/layout/orgChart1"/>
    <dgm:cxn modelId="{950F131C-E45A-497C-9A9F-AF5E637DAF36}" type="presOf" srcId="{03852D74-A73A-4087-BEF3-1923B17FCA2A}" destId="{0E13723A-24D6-4039-9265-88A177EE778D}" srcOrd="1" destOrd="0" presId="urn:microsoft.com/office/officeart/2005/8/layout/orgChart1"/>
    <dgm:cxn modelId="{D95CE01C-4702-4085-AA4E-E51A1216824B}" type="presOf" srcId="{F74789E5-FB15-4C43-AE3B-BC7D1014F8C3}" destId="{745E8822-1003-4E31-B837-745A11D89798}" srcOrd="0" destOrd="0" presId="urn:microsoft.com/office/officeart/2005/8/layout/orgChart1"/>
    <dgm:cxn modelId="{8A75B71F-7629-45FD-81E4-CFAD27B7C13F}" type="presOf" srcId="{F4E487C1-D7F8-454C-AB28-AC74F32D1C61}" destId="{2D17A686-85D8-4DCE-9280-D561CDB62332}" srcOrd="0" destOrd="0" presId="urn:microsoft.com/office/officeart/2005/8/layout/orgChart1"/>
    <dgm:cxn modelId="{CEB31F24-2AE7-462D-938B-C552A2A8E41F}" srcId="{5E0948A8-FE7C-497D-9748-BEA18A2B436B}" destId="{5BDCBD09-5A1F-4C32-A9B2-C32C32C33F13}" srcOrd="0" destOrd="0" parTransId="{D5DEFBD3-FD26-4B42-9B57-FF6360A26449}" sibTransId="{7CFF0BE8-26D1-4200-A908-D4618F0FB1FB}"/>
    <dgm:cxn modelId="{1C60BA24-05D3-4780-9BC8-EBDC952B6A29}" srcId="{2D10E827-30BB-4EF3-8E05-1124FDFE5F22}" destId="{D5314BAC-3798-4876-BA70-27AC148968DF}" srcOrd="0" destOrd="0" parTransId="{F74789E5-FB15-4C43-AE3B-BC7D1014F8C3}" sibTransId="{7623AA44-81AE-4224-8C5E-198B3E51FE0B}"/>
    <dgm:cxn modelId="{805FE825-B236-4ECB-A825-7D3D36641D3C}" type="presOf" srcId="{F9F40252-7E85-4E35-AE65-CB0087524F01}" destId="{93D71D00-880F-4591-B6B3-2FF869EA6F59}" srcOrd="0" destOrd="0" presId="urn:microsoft.com/office/officeart/2005/8/layout/orgChart1"/>
    <dgm:cxn modelId="{2B0EF82F-1BA0-4E86-A7B7-BE2BCB943FC7}" srcId="{0A1A1642-40B1-402F-A5E2-059C478FAF62}" destId="{03852D74-A73A-4087-BEF3-1923B17FCA2A}" srcOrd="0" destOrd="0" parTransId="{0AEBF67A-CBC0-4D9C-A249-2913DE77544C}" sibTransId="{A858DCA0-F457-4481-8F03-5C8418AAD0BB}"/>
    <dgm:cxn modelId="{BA047533-C38E-4E4C-B4E3-F640483014A3}" srcId="{1D91CAF0-0408-45E9-804A-CAA425A42BC5}" destId="{B11512D4-1FBD-441D-A57D-0E9F652A92FB}" srcOrd="0" destOrd="0" parTransId="{B5A97997-FEFD-4B32-9789-DA44EEC05A50}" sibTransId="{F6EECABD-50F3-4662-B11D-10153067904D}"/>
    <dgm:cxn modelId="{7CA20F38-136B-44A1-8C78-C1E96B803C4C}" type="presOf" srcId="{2A3451AF-C02F-4E6E-ADFE-0C3F1D64A7F6}" destId="{A64118CA-722E-4CDD-B41A-839062F725BD}" srcOrd="0" destOrd="0" presId="urn:microsoft.com/office/officeart/2005/8/layout/orgChart1"/>
    <dgm:cxn modelId="{086FB838-F0C3-49FD-9D59-25BA9B260F33}" srcId="{89AF38F3-1021-4BBC-A172-DA0BEA618B8A}" destId="{2A3451AF-C02F-4E6E-ADFE-0C3F1D64A7F6}" srcOrd="0" destOrd="0" parTransId="{2967A5EC-9D08-4474-8A79-AFBBD5470DD1}" sibTransId="{AE272F14-06D3-4524-A2C7-723B4F6AB722}"/>
    <dgm:cxn modelId="{150FCB38-94E8-4D95-A724-10AEA76843DF}" type="presOf" srcId="{28D16F7D-AD57-4064-8DFA-85031E715260}" destId="{BF33D055-7548-443F-86BF-E3E332E7ABDB}" srcOrd="0" destOrd="0" presId="urn:microsoft.com/office/officeart/2005/8/layout/orgChart1"/>
    <dgm:cxn modelId="{43FFA03D-0B3A-4DA9-815B-3FA0780D0001}" srcId="{91B0757E-D1AB-446B-B7F5-6071A7D9B06C}" destId="{5BC34E0F-EE5D-4239-8C4F-E5A1639A5989}" srcOrd="0" destOrd="0" parTransId="{43A77D6D-3724-4D4D-8767-A07FCCF53C1A}" sibTransId="{DC9D51A7-54FA-466C-920E-6614A8DCFF0B}"/>
    <dgm:cxn modelId="{930FDB3F-F9F3-4385-A2D7-368F77630140}" type="presOf" srcId="{3352E61B-3EB8-4370-BFFC-A0EDDD657338}" destId="{C4FE31B2-223D-41FC-8C0D-9E108DC5EE36}" srcOrd="0" destOrd="0" presId="urn:microsoft.com/office/officeart/2005/8/layout/orgChart1"/>
    <dgm:cxn modelId="{1C527F5B-D620-4771-AF45-EF17905DB3BC}" type="presOf" srcId="{D5314BAC-3798-4876-BA70-27AC148968DF}" destId="{2368BFF1-8B5C-4415-82F3-6108E3EE86C0}" srcOrd="1" destOrd="0" presId="urn:microsoft.com/office/officeart/2005/8/layout/orgChart1"/>
    <dgm:cxn modelId="{11A1235F-DB5C-4FFC-9995-F214A76DBFBD}" srcId="{3179F648-CDBA-4499-9ABD-24D2E42A6152}" destId="{F9F40252-7E85-4E35-AE65-CB0087524F01}" srcOrd="0" destOrd="0" parTransId="{937B65A1-EC77-4FFC-AE16-BB8DD11A21E7}" sibTransId="{979C3788-9449-44FD-89A8-50E8997C73BF}"/>
    <dgm:cxn modelId="{ECC7C05F-9549-4C8C-BAC0-2C94323A159B}" srcId="{5BDCBD09-5A1F-4C32-A9B2-C32C32C33F13}" destId="{3179F648-CDBA-4499-9ABD-24D2E42A6152}" srcOrd="0" destOrd="0" parTransId="{A98FF1D5-A9C3-4304-9BDA-9E02058B4CA4}" sibTransId="{E097C971-3FAC-49CA-BE3D-04F975EF764C}"/>
    <dgm:cxn modelId="{BF9BC641-87EB-40D8-88BE-3BD2557C6FC1}" type="presOf" srcId="{3179F648-CDBA-4499-9ABD-24D2E42A6152}" destId="{3EE44FA7-682D-48C9-AFF1-7C85C63B2B28}" srcOrd="1" destOrd="0" presId="urn:microsoft.com/office/officeart/2005/8/layout/orgChart1"/>
    <dgm:cxn modelId="{A6F3CE41-119E-4A15-8258-EF737375F325}" srcId="{03852D74-A73A-4087-BEF3-1923B17FCA2A}" destId="{89AF38F3-1021-4BBC-A172-DA0BEA618B8A}" srcOrd="0" destOrd="0" parTransId="{DD471676-D1AD-4805-AF5E-2B2722A3DB6E}" sibTransId="{67B93D13-805E-4852-96BD-93DDF07725BC}"/>
    <dgm:cxn modelId="{06544C42-AAE3-49DB-859B-9CB1EC36D156}" type="presOf" srcId="{B3977051-BB15-4BD9-8AC7-A3DFEDF7C5F6}" destId="{2C860C24-4A25-414B-8105-D439DDA8B1F7}" srcOrd="0" destOrd="0" presId="urn:microsoft.com/office/officeart/2005/8/layout/orgChart1"/>
    <dgm:cxn modelId="{4E53AF42-8282-48F5-8058-6BBC3D3908EB}" type="presOf" srcId="{5C31D582-C5B7-403E-82A5-9CFCB7D9A552}" destId="{E3350C65-1AC5-4659-8A45-91380A38B24E}" srcOrd="1" destOrd="0" presId="urn:microsoft.com/office/officeart/2005/8/layout/orgChart1"/>
    <dgm:cxn modelId="{3F5E0965-53CC-4146-8F85-7FED711A4156}" type="presOf" srcId="{5C31D582-C5B7-403E-82A5-9CFCB7D9A552}" destId="{B9C76F8A-FF71-4AEE-85AC-C1C021B810EF}" srcOrd="0" destOrd="0" presId="urn:microsoft.com/office/officeart/2005/8/layout/orgChart1"/>
    <dgm:cxn modelId="{54F81666-FB93-44D2-9EAA-B978B2E44536}" type="presOf" srcId="{5BDCBD09-5A1F-4C32-A9B2-C32C32C33F13}" destId="{B07B3C18-54A3-4192-85CB-F738E7EC5245}" srcOrd="0" destOrd="0" presId="urn:microsoft.com/office/officeart/2005/8/layout/orgChart1"/>
    <dgm:cxn modelId="{2174BD46-36E9-4C00-9592-5122C83CFEB1}" type="presOf" srcId="{D5314BAC-3798-4876-BA70-27AC148968DF}" destId="{ACCCB1BC-F523-44E5-8B83-EDD83AE1DB59}" srcOrd="0" destOrd="0" presId="urn:microsoft.com/office/officeart/2005/8/layout/orgChart1"/>
    <dgm:cxn modelId="{22A22A47-6F1E-45AC-9C00-2ACA364B3CAA}" type="presOf" srcId="{D41B31BE-891D-4683-9F1E-15BD1F2DE8A3}" destId="{23C1EE3E-1B6C-4853-93D0-D4F741CBE49B}" srcOrd="0" destOrd="0" presId="urn:microsoft.com/office/officeart/2005/8/layout/orgChart1"/>
    <dgm:cxn modelId="{4C4FC167-E000-45A8-9719-B57557EDB6FF}" srcId="{337E39F2-D978-41C8-A3BB-E5528FAA4D64}" destId="{AA948EF7-CB5B-463A-B2B7-CD8ACD7FB2CC}" srcOrd="0" destOrd="0" parTransId="{3352E61B-3EB8-4370-BFFC-A0EDDD657338}" sibTransId="{DD5D54A8-E29E-4009-91D7-617FA6913500}"/>
    <dgm:cxn modelId="{C9DBFD67-1344-4C9A-A3B7-5151E2E89ED6}" type="presOf" srcId="{91B0757E-D1AB-446B-B7F5-6071A7D9B06C}" destId="{5B3C8D51-629A-4D30-9567-22B76D97E18A}" srcOrd="0" destOrd="0" presId="urn:microsoft.com/office/officeart/2005/8/layout/orgChart1"/>
    <dgm:cxn modelId="{322D8448-54BC-4DB8-8866-0E0A0047A959}" srcId="{91B0757E-D1AB-446B-B7F5-6071A7D9B06C}" destId="{1D91CAF0-0408-45E9-804A-CAA425A42BC5}" srcOrd="2" destOrd="0" parTransId="{B64DBDCD-0D7D-4CE1-B942-D91887AF4FA2}" sibTransId="{389AB1B2-A6C3-4E3F-B245-B004056FE2AF}"/>
    <dgm:cxn modelId="{5756564C-06BB-47DB-87E8-26130B2AE87E}" type="presOf" srcId="{51E4FE46-E5E8-4173-89AE-2126CD658C35}" destId="{20994D9E-58FC-4013-B8E7-508A5494E7FB}" srcOrd="0" destOrd="0" presId="urn:microsoft.com/office/officeart/2005/8/layout/orgChart1"/>
    <dgm:cxn modelId="{A8234E6E-96FC-47A0-ABED-5E5B527BF082}" type="presOf" srcId="{2D10E827-30BB-4EF3-8E05-1124FDFE5F22}" destId="{B6EA2A9E-9064-4B9E-A013-548FDAC4101E}" srcOrd="1" destOrd="0" presId="urn:microsoft.com/office/officeart/2005/8/layout/orgChart1"/>
    <dgm:cxn modelId="{EBE4926F-6DD0-4241-B362-878A825C1830}" type="presOf" srcId="{03852D74-A73A-4087-BEF3-1923B17FCA2A}" destId="{FD29C538-531E-430C-B79E-2CF9E7500D16}" srcOrd="0" destOrd="0" presId="urn:microsoft.com/office/officeart/2005/8/layout/orgChart1"/>
    <dgm:cxn modelId="{E89BE86F-8D31-46A5-AE47-1491A7331E16}" type="presOf" srcId="{337E39F2-D978-41C8-A3BB-E5528FAA4D64}" destId="{1AA2EE1E-31A0-4C97-9E2F-815E959B84E6}" srcOrd="1" destOrd="0" presId="urn:microsoft.com/office/officeart/2005/8/layout/orgChart1"/>
    <dgm:cxn modelId="{0DB83B50-7757-47B8-8209-25E0D9F2FB51}" type="presOf" srcId="{A98FF1D5-A9C3-4304-9BDA-9E02058B4CA4}" destId="{ADE69104-CBB4-46A3-AFBB-CE345FF01388}" srcOrd="0" destOrd="0" presId="urn:microsoft.com/office/officeart/2005/8/layout/orgChart1"/>
    <dgm:cxn modelId="{C9B7B651-1260-4AEA-AAF7-CAB62E272B5D}" type="presOf" srcId="{A47C5C23-3AB6-45C7-BBD1-58F0C5700105}" destId="{7EA12FBB-787D-4ED7-8B9E-B369341A66A9}" srcOrd="1" destOrd="0" presId="urn:microsoft.com/office/officeart/2005/8/layout/orgChart1"/>
    <dgm:cxn modelId="{245E1053-2A54-4CB0-A95F-0B5DD684574F}" srcId="{A47C5C23-3AB6-45C7-BBD1-58F0C5700105}" destId="{91B0757E-D1AB-446B-B7F5-6071A7D9B06C}" srcOrd="0" destOrd="0" parTransId="{EC5C0713-219A-4C41-B3A3-BAEEC1E6566B}" sibTransId="{12C9669B-1C32-4AA5-91A4-B3963E15E567}"/>
    <dgm:cxn modelId="{11F40A74-60EB-470B-9E55-84B8EE676507}" type="presOf" srcId="{0AEBF67A-CBC0-4D9C-A249-2913DE77544C}" destId="{6624EEB8-456B-4AAE-AF47-430C2549F5C4}" srcOrd="0" destOrd="0" presId="urn:microsoft.com/office/officeart/2005/8/layout/orgChart1"/>
    <dgm:cxn modelId="{1803B25A-8DCC-4230-9DF1-D7E57BB75E53}" type="presOf" srcId="{5E0948A8-FE7C-497D-9748-BEA18A2B436B}" destId="{41C745ED-7BF7-42AB-8102-8C039307E233}" srcOrd="1" destOrd="0" presId="urn:microsoft.com/office/officeart/2005/8/layout/orgChart1"/>
    <dgm:cxn modelId="{D7224F7D-9CD9-4F83-BADC-B96A212884B5}" srcId="{5BC34E0F-EE5D-4239-8C4F-E5A1639A5989}" destId="{337E39F2-D978-41C8-A3BB-E5528FAA4D64}" srcOrd="0" destOrd="0" parTransId="{51E4FE46-E5E8-4173-89AE-2126CD658C35}" sibTransId="{A39C04D3-17F7-4377-9C70-5250D044EF8D}"/>
    <dgm:cxn modelId="{2D63B47D-F1C1-463E-9075-FA8E0A6DFAE5}" srcId="{60EB74AE-DCE2-4E8B-9848-8A5519B2CE56}" destId="{F4E487C1-D7F8-454C-AB28-AC74F32D1C61}" srcOrd="0" destOrd="0" parTransId="{4AB30FA4-DD2C-4A6F-9D86-769264CBE944}" sibTransId="{74491E4B-1AF6-4F45-9BFD-3CD3090E5A93}"/>
    <dgm:cxn modelId="{8DF40C7E-0355-4919-A84B-3F1132F97AA1}" type="presOf" srcId="{F9F40252-7E85-4E35-AE65-CB0087524F01}" destId="{4ABAC4D0-F7C4-4936-A449-BE947342EB91}" srcOrd="1" destOrd="0" presId="urn:microsoft.com/office/officeart/2005/8/layout/orgChart1"/>
    <dgm:cxn modelId="{27A74C7F-DE29-4D0F-9DD0-6F8534EA4278}" type="presOf" srcId="{B64DBDCD-0D7D-4CE1-B942-D91887AF4FA2}" destId="{12EA3859-F9D9-4B3F-A903-4AC3F12C2D7A}" srcOrd="0" destOrd="0" presId="urn:microsoft.com/office/officeart/2005/8/layout/orgChart1"/>
    <dgm:cxn modelId="{C4E16381-B3AF-40F4-B899-81D61825F32C}" type="presOf" srcId="{60EB74AE-DCE2-4E8B-9848-8A5519B2CE56}" destId="{394B5BC0-CF79-4DC7-9AED-8BA4CBBE4F37}" srcOrd="1" destOrd="0" presId="urn:microsoft.com/office/officeart/2005/8/layout/orgChart1"/>
    <dgm:cxn modelId="{6165A283-B41B-4572-9A07-53FFFAE18E72}" type="presOf" srcId="{B11512D4-1FBD-441D-A57D-0E9F652A92FB}" destId="{347832EB-F2C9-474D-80CE-BD1B927368E8}" srcOrd="1" destOrd="0" presId="urn:microsoft.com/office/officeart/2005/8/layout/orgChart1"/>
    <dgm:cxn modelId="{819A1784-D2EC-40C0-91E6-CB57507506D4}" type="presOf" srcId="{707F3381-968E-43A3-9B63-1F5559F12CD1}" destId="{CF740E9C-4604-4A9D-BF76-0C290803EEDB}" srcOrd="0" destOrd="0" presId="urn:microsoft.com/office/officeart/2005/8/layout/orgChart1"/>
    <dgm:cxn modelId="{7C92D084-E606-4F86-8949-7F0FDE357F05}" type="presOf" srcId="{1D91CAF0-0408-45E9-804A-CAA425A42BC5}" destId="{97571319-5ED3-40F3-9E29-C245434C1B63}" srcOrd="1" destOrd="0" presId="urn:microsoft.com/office/officeart/2005/8/layout/orgChart1"/>
    <dgm:cxn modelId="{E8E16C8A-F859-470F-886B-16955AE6EEF4}" type="presOf" srcId="{4AB30FA4-DD2C-4A6F-9D86-769264CBE944}" destId="{CCC95CCA-6EAA-4218-ACC0-36CCE0F8EC7A}" srcOrd="0" destOrd="0" presId="urn:microsoft.com/office/officeart/2005/8/layout/orgChart1"/>
    <dgm:cxn modelId="{9118118D-80A9-477B-8D85-F6AD8114B893}" type="presOf" srcId="{5BDCBD09-5A1F-4C32-A9B2-C32C32C33F13}" destId="{2A07D692-247A-403C-B799-D935F829E4C5}" srcOrd="1" destOrd="0" presId="urn:microsoft.com/office/officeart/2005/8/layout/orgChart1"/>
    <dgm:cxn modelId="{9DE2138E-EF6C-417B-B7A3-528F43828853}" type="presOf" srcId="{5BC34E0F-EE5D-4239-8C4F-E5A1639A5989}" destId="{59323CD4-AE8F-452A-959E-EE98AD54FF68}" srcOrd="1" destOrd="0" presId="urn:microsoft.com/office/officeart/2005/8/layout/orgChart1"/>
    <dgm:cxn modelId="{3E244A90-5FE5-450B-8572-55903E280C1D}" type="presOf" srcId="{B5A97997-FEFD-4B32-9789-DA44EEC05A50}" destId="{3022372F-CC5F-44EC-9375-CBAF779B4C2C}" srcOrd="0" destOrd="0" presId="urn:microsoft.com/office/officeart/2005/8/layout/orgChart1"/>
    <dgm:cxn modelId="{CAA69B90-F7F5-450B-BCC7-2C0B651CD3D4}" type="presOf" srcId="{1851C813-B1BB-4047-BD68-E6D0C8A83053}" destId="{D96ED20C-5061-41BC-B013-85E402660BA8}" srcOrd="0" destOrd="0" presId="urn:microsoft.com/office/officeart/2005/8/layout/orgChart1"/>
    <dgm:cxn modelId="{CFA64A95-68B6-4457-8EA4-1D18F32E2909}" type="presOf" srcId="{1D91CAF0-0408-45E9-804A-CAA425A42BC5}" destId="{63F1897B-9F93-4A15-A787-AE83F4B683AC}" srcOrd="0" destOrd="0" presId="urn:microsoft.com/office/officeart/2005/8/layout/orgChart1"/>
    <dgm:cxn modelId="{1B70A495-837F-4123-9DD7-0DD35900EFDD}" type="presOf" srcId="{B97EB183-735D-4FBB-A5A2-F7469BAD7FDA}" destId="{31C7A8D8-E800-421B-8E5D-52D825425E75}" srcOrd="0" destOrd="0" presId="urn:microsoft.com/office/officeart/2005/8/layout/orgChart1"/>
    <dgm:cxn modelId="{C520B597-F0A0-4810-A835-A49F552F8173}" srcId="{91B0757E-D1AB-446B-B7F5-6071A7D9B06C}" destId="{28D16F7D-AD57-4064-8DFA-85031E715260}" srcOrd="1" destOrd="0" parTransId="{B97EB183-735D-4FBB-A5A2-F7469BAD7FDA}" sibTransId="{906E8C87-ABD1-4A35-8118-ED448AE1C842}"/>
    <dgm:cxn modelId="{DCEC5B98-9D5C-4A9E-B098-D31B0CA7A91D}" type="presOf" srcId="{F4E487C1-D7F8-454C-AB28-AC74F32D1C61}" destId="{D599C00F-BDBA-4807-90B4-2CD8A5FE8B23}" srcOrd="1" destOrd="0" presId="urn:microsoft.com/office/officeart/2005/8/layout/orgChart1"/>
    <dgm:cxn modelId="{B24A9A9C-DBAC-4A4A-AFD2-73D737F8448B}" type="presOf" srcId="{BBC8D751-F53B-4DEA-8692-CDEB3B07CE2F}" destId="{687E0AB5-1548-4ACE-BBEB-CDCBD84D49DA}" srcOrd="1" destOrd="0" presId="urn:microsoft.com/office/officeart/2005/8/layout/orgChart1"/>
    <dgm:cxn modelId="{1CA2E2A7-FC6B-4DA5-808B-D216C0D2FF4D}" type="presOf" srcId="{BBC8D751-F53B-4DEA-8692-CDEB3B07CE2F}" destId="{83069F6A-1729-4D14-9CD6-8FBFA465E87D}" srcOrd="0" destOrd="0" presId="urn:microsoft.com/office/officeart/2005/8/layout/orgChart1"/>
    <dgm:cxn modelId="{890947A8-2C45-4D47-9D15-0F4E8236D1D2}" type="presOf" srcId="{0A1A1642-40B1-402F-A5E2-059C478FAF62}" destId="{F6264CD4-259D-4847-8F95-7F5F76DDA054}" srcOrd="0" destOrd="0" presId="urn:microsoft.com/office/officeart/2005/8/layout/orgChart1"/>
    <dgm:cxn modelId="{A28B3AB2-AF96-4B2D-82E2-C69CFF1E97FD}" srcId="{B11512D4-1FBD-441D-A57D-0E9F652A92FB}" destId="{2D10E827-30BB-4EF3-8E05-1124FDFE5F22}" srcOrd="0" destOrd="0" parTransId="{4559AE62-73BF-4EF3-A152-991FC5F8D37B}" sibTransId="{8B7D08CA-958E-44D5-A490-AB017BCB6DCB}"/>
    <dgm:cxn modelId="{50228AB2-1642-4304-B010-0BB2799EBCEE}" type="presOf" srcId="{C77E917D-0052-4060-9093-640C54AF1FA9}" destId="{8483E129-2975-49BD-9F29-912F078A47B6}" srcOrd="0" destOrd="0" presId="urn:microsoft.com/office/officeart/2005/8/layout/orgChart1"/>
    <dgm:cxn modelId="{DA27E7BC-37BF-463F-9872-1E67E205E81E}" type="presOf" srcId="{D5DEFBD3-FD26-4B42-9B57-FF6360A26449}" destId="{250093C1-31AF-4AF3-965C-0BF5F3887339}" srcOrd="0" destOrd="0" presId="urn:microsoft.com/office/officeart/2005/8/layout/orgChart1"/>
    <dgm:cxn modelId="{B9C811CA-CFA1-4B0E-A7D6-EE8151CB9123}" type="presOf" srcId="{937B65A1-EC77-4FFC-AE16-BB8DD11A21E7}" destId="{4C2B817F-FBB5-46E2-A651-D0F3A0E513A7}" srcOrd="0" destOrd="0" presId="urn:microsoft.com/office/officeart/2005/8/layout/orgChart1"/>
    <dgm:cxn modelId="{D297F1CB-4D26-47A4-BDAE-D98188A04B54}" type="presOf" srcId="{5E0948A8-FE7C-497D-9748-BEA18A2B436B}" destId="{177EF8C0-219F-4AF9-BEE0-EB12E1C99BB1}" srcOrd="0" destOrd="0" presId="urn:microsoft.com/office/officeart/2005/8/layout/orgChart1"/>
    <dgm:cxn modelId="{16F4FACB-D6E3-496C-8A2F-F3DA6F92846F}" type="presOf" srcId="{2D10E827-30BB-4EF3-8E05-1124FDFE5F22}" destId="{814EFA99-8BCE-46D8-8C3F-EE1422ADA19E}" srcOrd="0" destOrd="0" presId="urn:microsoft.com/office/officeart/2005/8/layout/orgChart1"/>
    <dgm:cxn modelId="{D26476CC-69E5-4735-A387-6A703DABBE3C}" srcId="{1851C813-B1BB-4047-BD68-E6D0C8A83053}" destId="{A47C5C23-3AB6-45C7-BBD1-58F0C5700105}" srcOrd="0" destOrd="0" parTransId="{1DA1EBBF-0CAE-4710-8543-B4427151B896}" sibTransId="{9C9671D7-13DA-4106-BF84-8CC3A7280ABF}"/>
    <dgm:cxn modelId="{9F40C5D0-C9CA-43FC-B8B5-CF7358E80C07}" type="presOf" srcId="{5F9BF6CA-1C5C-4F64-8857-5FA9A0462773}" destId="{EADA6788-ED2E-41DF-8E28-5100171B392A}" srcOrd="0" destOrd="0" presId="urn:microsoft.com/office/officeart/2005/8/layout/orgChart1"/>
    <dgm:cxn modelId="{54E329D4-FA69-4A8E-A66A-E132FC346DA4}" type="presOf" srcId="{B11512D4-1FBD-441D-A57D-0E9F652A92FB}" destId="{2E28A917-73AD-4491-87BA-B6B007BE288D}" srcOrd="0" destOrd="0" presId="urn:microsoft.com/office/officeart/2005/8/layout/orgChart1"/>
    <dgm:cxn modelId="{F4CE82D5-6636-4D3C-A694-B83812739F6E}" type="presOf" srcId="{89AF38F3-1021-4BBC-A172-DA0BEA618B8A}" destId="{02B7DB72-AEB2-419D-B19A-3D9AC7822E91}" srcOrd="0" destOrd="0" presId="urn:microsoft.com/office/officeart/2005/8/layout/orgChart1"/>
    <dgm:cxn modelId="{881E9CD5-6EF0-447D-98A0-5AFBC1D0F44C}" type="presOf" srcId="{A47C5C23-3AB6-45C7-BBD1-58F0C5700105}" destId="{558E1ECE-B108-44F1-933B-0D629AE1A78E}" srcOrd="0" destOrd="0" presId="urn:microsoft.com/office/officeart/2005/8/layout/orgChart1"/>
    <dgm:cxn modelId="{294A07D9-810B-431D-A791-EA4B05934F75}" type="presOf" srcId="{89AF38F3-1021-4BBC-A172-DA0BEA618B8A}" destId="{31A5FFAD-05C4-4A86-98DA-EC87170B822A}" srcOrd="1" destOrd="0" presId="urn:microsoft.com/office/officeart/2005/8/layout/orgChart1"/>
    <dgm:cxn modelId="{CB6B70DB-63EC-403C-94F0-E5A8F340E345}" type="presOf" srcId="{337E39F2-D978-41C8-A3BB-E5528FAA4D64}" destId="{7CD777A6-3677-47DE-A1CA-8488A7C5E313}" srcOrd="0" destOrd="0" presId="urn:microsoft.com/office/officeart/2005/8/layout/orgChart1"/>
    <dgm:cxn modelId="{E473FADC-A556-41B4-B2EB-A98906CA37EA}" type="presOf" srcId="{4559AE62-73BF-4EF3-A152-991FC5F8D37B}" destId="{3421532B-322C-4D2C-B1D3-CDE3ED433A64}" srcOrd="0" destOrd="0" presId="urn:microsoft.com/office/officeart/2005/8/layout/orgChart1"/>
    <dgm:cxn modelId="{347189E1-8622-48DD-A073-7B6DD50060C3}" type="presOf" srcId="{43A77D6D-3724-4D4D-8767-A07FCCF53C1A}" destId="{924A91B7-DB3C-47DA-BAFF-51E4D3C25488}" srcOrd="0" destOrd="0" presId="urn:microsoft.com/office/officeart/2005/8/layout/orgChart1"/>
    <dgm:cxn modelId="{E8AA50E2-97B1-4EB0-9DE0-CCF60C43050A}" srcId="{A47C5C23-3AB6-45C7-BBD1-58F0C5700105}" destId="{5C31D582-C5B7-403E-82A5-9CFCB7D9A552}" srcOrd="1" destOrd="0" parTransId="{D41B31BE-891D-4683-9F1E-15BD1F2DE8A3}" sibTransId="{C27CBF9C-116F-479C-BC84-7B994C69FCFB}"/>
    <dgm:cxn modelId="{BDF446E3-9515-4800-8A60-5166DF471E97}" srcId="{D5314BAC-3798-4876-BA70-27AC148968DF}" destId="{60EB74AE-DCE2-4E8B-9848-8A5519B2CE56}" srcOrd="0" destOrd="0" parTransId="{B3977051-BB15-4BD9-8AC7-A3DFEDF7C5F6}" sibTransId="{8553353A-8C6C-4D38-A2DE-FB581D7B2507}"/>
    <dgm:cxn modelId="{7BC656EB-6FD1-4887-B4DC-EF6DBE6261D0}" type="presOf" srcId="{DD471676-D1AD-4805-AF5E-2B2722A3DB6E}" destId="{DA35001F-C62F-43AC-AA59-BB558A06B9F6}" srcOrd="0" destOrd="0" presId="urn:microsoft.com/office/officeart/2005/8/layout/orgChart1"/>
    <dgm:cxn modelId="{9B9A71EC-AB65-4460-8005-A868FCF57226}" srcId="{28D16F7D-AD57-4064-8DFA-85031E715260}" destId="{BBC8D751-F53B-4DEA-8692-CDEB3B07CE2F}" srcOrd="0" destOrd="0" parTransId="{707F3381-968E-43A3-9B63-1F5559F12CD1}" sibTransId="{FC9EE89A-2CE8-47A8-AF17-62980E8697C8}"/>
    <dgm:cxn modelId="{F7C542F4-C6C5-45D9-ACA4-BDCC9856551A}" type="presOf" srcId="{60EB74AE-DCE2-4E8B-9848-8A5519B2CE56}" destId="{30072CDB-D0DA-4800-87C7-1379E3D09E80}" srcOrd="0" destOrd="0" presId="urn:microsoft.com/office/officeart/2005/8/layout/orgChart1"/>
    <dgm:cxn modelId="{AD6945F4-F6C9-44EC-B756-38608F1CB225}" srcId="{BBC8D751-F53B-4DEA-8692-CDEB3B07CE2F}" destId="{0A1A1642-40B1-402F-A5E2-059C478FAF62}" srcOrd="0" destOrd="0" parTransId="{C77E917D-0052-4060-9093-640C54AF1FA9}" sibTransId="{FF09570A-1881-4F68-BB89-50AA1DB4F9CD}"/>
    <dgm:cxn modelId="{40F6E3F9-B0DF-4462-B43A-E3C0D491581B}" type="presOf" srcId="{2A3451AF-C02F-4E6E-ADFE-0C3F1D64A7F6}" destId="{37F752C8-4343-4013-B695-6D19BF3B9EDE}" srcOrd="1" destOrd="0" presId="urn:microsoft.com/office/officeart/2005/8/layout/orgChart1"/>
    <dgm:cxn modelId="{2079ACFB-D2B5-4560-BBF5-CB79E18A890B}" type="presOf" srcId="{0A1A1642-40B1-402F-A5E2-059C478FAF62}" destId="{B8BB8759-3702-4676-A32A-EA881618F36C}" srcOrd="1" destOrd="0" presId="urn:microsoft.com/office/officeart/2005/8/layout/orgChart1"/>
    <dgm:cxn modelId="{05E9BEFD-FFEF-4DE0-9AA3-B3EA836D75E1}" type="presOf" srcId="{28D16F7D-AD57-4064-8DFA-85031E715260}" destId="{B0544E13-639E-4E66-BA20-5D7E33414AF9}" srcOrd="1" destOrd="0" presId="urn:microsoft.com/office/officeart/2005/8/layout/orgChart1"/>
    <dgm:cxn modelId="{E9AFF6AD-AC07-47B8-8B0A-19720BF07221}" type="presParOf" srcId="{D96ED20C-5061-41BC-B013-85E402660BA8}" destId="{DC1BC4A1-F66F-45A3-897F-79B2FB4027CC}" srcOrd="0" destOrd="0" presId="urn:microsoft.com/office/officeart/2005/8/layout/orgChart1"/>
    <dgm:cxn modelId="{2D7009DB-8EC2-435B-8970-9DA348F26671}" type="presParOf" srcId="{DC1BC4A1-F66F-45A3-897F-79B2FB4027CC}" destId="{D430B5B7-A045-4609-851D-736120504557}" srcOrd="0" destOrd="0" presId="urn:microsoft.com/office/officeart/2005/8/layout/orgChart1"/>
    <dgm:cxn modelId="{36128D4B-B8E3-44BB-9BEA-E300D68DB4A0}" type="presParOf" srcId="{D430B5B7-A045-4609-851D-736120504557}" destId="{558E1ECE-B108-44F1-933B-0D629AE1A78E}" srcOrd="0" destOrd="0" presId="urn:microsoft.com/office/officeart/2005/8/layout/orgChart1"/>
    <dgm:cxn modelId="{407CD222-120F-4056-85B1-2E34137E5C29}" type="presParOf" srcId="{D430B5B7-A045-4609-851D-736120504557}" destId="{7EA12FBB-787D-4ED7-8B9E-B369341A66A9}" srcOrd="1" destOrd="0" presId="urn:microsoft.com/office/officeart/2005/8/layout/orgChart1"/>
    <dgm:cxn modelId="{BBAFCCD3-8CFD-4F9B-8B5B-3D3141B03CA4}" type="presParOf" srcId="{DC1BC4A1-F66F-45A3-897F-79B2FB4027CC}" destId="{880583B7-B628-4479-A470-2BF14894008C}" srcOrd="1" destOrd="0" presId="urn:microsoft.com/office/officeart/2005/8/layout/orgChart1"/>
    <dgm:cxn modelId="{0760D472-923E-404A-A74D-338354CFF694}" type="presParOf" srcId="{880583B7-B628-4479-A470-2BF14894008C}" destId="{504CD012-4BDD-4B3F-A4BC-CB55A7412D7F}" srcOrd="0" destOrd="0" presId="urn:microsoft.com/office/officeart/2005/8/layout/orgChart1"/>
    <dgm:cxn modelId="{6E817169-E8A5-4352-BFD7-CCB16A6DB87A}" type="presParOf" srcId="{880583B7-B628-4479-A470-2BF14894008C}" destId="{D910D855-8049-455D-89F6-85EC9C2F47B8}" srcOrd="1" destOrd="0" presId="urn:microsoft.com/office/officeart/2005/8/layout/orgChart1"/>
    <dgm:cxn modelId="{779157C0-5ACE-42DE-BED0-4DC1B454A9CD}" type="presParOf" srcId="{D910D855-8049-455D-89F6-85EC9C2F47B8}" destId="{046D7C98-6CFD-4F7D-863D-350DDE028D52}" srcOrd="0" destOrd="0" presId="urn:microsoft.com/office/officeart/2005/8/layout/orgChart1"/>
    <dgm:cxn modelId="{55DB3523-DB1E-4EA4-BB82-420D02C604D9}" type="presParOf" srcId="{046D7C98-6CFD-4F7D-863D-350DDE028D52}" destId="{5B3C8D51-629A-4D30-9567-22B76D97E18A}" srcOrd="0" destOrd="0" presId="urn:microsoft.com/office/officeart/2005/8/layout/orgChart1"/>
    <dgm:cxn modelId="{D43ABC0E-C26F-4A8E-ACA1-E57F07153791}" type="presParOf" srcId="{046D7C98-6CFD-4F7D-863D-350DDE028D52}" destId="{56FD92B4-73CD-4CC4-A2C7-F9F5A4B9913D}" srcOrd="1" destOrd="0" presId="urn:microsoft.com/office/officeart/2005/8/layout/orgChart1"/>
    <dgm:cxn modelId="{852F893B-990E-4EFA-8F8F-00625F7EDBB8}" type="presParOf" srcId="{D910D855-8049-455D-89F6-85EC9C2F47B8}" destId="{95D20C8A-7972-40A4-A93B-85A33EF05A94}" srcOrd="1" destOrd="0" presId="urn:microsoft.com/office/officeart/2005/8/layout/orgChart1"/>
    <dgm:cxn modelId="{B6CDF773-D315-4214-BB9C-A3E0B9961ED4}" type="presParOf" srcId="{95D20C8A-7972-40A4-A93B-85A33EF05A94}" destId="{924A91B7-DB3C-47DA-BAFF-51E4D3C25488}" srcOrd="0" destOrd="0" presId="urn:microsoft.com/office/officeart/2005/8/layout/orgChart1"/>
    <dgm:cxn modelId="{353956F8-325A-4B3C-A745-C0FB68C5F513}" type="presParOf" srcId="{95D20C8A-7972-40A4-A93B-85A33EF05A94}" destId="{B502F231-D3DE-49B6-AE51-AE8C1E2E38E9}" srcOrd="1" destOrd="0" presId="urn:microsoft.com/office/officeart/2005/8/layout/orgChart1"/>
    <dgm:cxn modelId="{F9143AD2-CAB6-4BD6-BCDC-372FE05745B3}" type="presParOf" srcId="{B502F231-D3DE-49B6-AE51-AE8C1E2E38E9}" destId="{30383DB1-0F23-4348-87D2-23CF33907CAE}" srcOrd="0" destOrd="0" presId="urn:microsoft.com/office/officeart/2005/8/layout/orgChart1"/>
    <dgm:cxn modelId="{9DC5A03F-B3EE-41CE-B978-00688CBFC9D4}" type="presParOf" srcId="{30383DB1-0F23-4348-87D2-23CF33907CAE}" destId="{93AF6A21-4A98-4A33-9300-3CEFFAE935B5}" srcOrd="0" destOrd="0" presId="urn:microsoft.com/office/officeart/2005/8/layout/orgChart1"/>
    <dgm:cxn modelId="{DCECB728-E932-45EF-A8F2-C2B23019224F}" type="presParOf" srcId="{30383DB1-0F23-4348-87D2-23CF33907CAE}" destId="{59323CD4-AE8F-452A-959E-EE98AD54FF68}" srcOrd="1" destOrd="0" presId="urn:microsoft.com/office/officeart/2005/8/layout/orgChart1"/>
    <dgm:cxn modelId="{ABC12BC4-CF63-4236-8B23-5F231D663841}" type="presParOf" srcId="{B502F231-D3DE-49B6-AE51-AE8C1E2E38E9}" destId="{0426DE82-401E-499F-A2EC-812E0E2FED6E}" srcOrd="1" destOrd="0" presId="urn:microsoft.com/office/officeart/2005/8/layout/orgChart1"/>
    <dgm:cxn modelId="{BFB98323-948D-475A-90EE-8FFD34AF617D}" type="presParOf" srcId="{0426DE82-401E-499F-A2EC-812E0E2FED6E}" destId="{20994D9E-58FC-4013-B8E7-508A5494E7FB}" srcOrd="0" destOrd="0" presId="urn:microsoft.com/office/officeart/2005/8/layout/orgChart1"/>
    <dgm:cxn modelId="{FD8B02DE-32E9-471D-B2F0-C8EE1A04AA22}" type="presParOf" srcId="{0426DE82-401E-499F-A2EC-812E0E2FED6E}" destId="{9E841D27-A6DE-44E0-A2CA-633CF5EC63E1}" srcOrd="1" destOrd="0" presId="urn:microsoft.com/office/officeart/2005/8/layout/orgChart1"/>
    <dgm:cxn modelId="{B4B41E89-D42A-420E-B3DE-99C5B84EACD9}" type="presParOf" srcId="{9E841D27-A6DE-44E0-A2CA-633CF5EC63E1}" destId="{6EF25096-B87A-4F6D-BD2E-26B929DE14BB}" srcOrd="0" destOrd="0" presId="urn:microsoft.com/office/officeart/2005/8/layout/orgChart1"/>
    <dgm:cxn modelId="{3CBF3329-B8CD-4A1C-8B0B-385BFDC6475B}" type="presParOf" srcId="{6EF25096-B87A-4F6D-BD2E-26B929DE14BB}" destId="{7CD777A6-3677-47DE-A1CA-8488A7C5E313}" srcOrd="0" destOrd="0" presId="urn:microsoft.com/office/officeart/2005/8/layout/orgChart1"/>
    <dgm:cxn modelId="{102D7C97-4226-4A9E-A9A2-CFF3F2A62678}" type="presParOf" srcId="{6EF25096-B87A-4F6D-BD2E-26B929DE14BB}" destId="{1AA2EE1E-31A0-4C97-9E2F-815E959B84E6}" srcOrd="1" destOrd="0" presId="urn:microsoft.com/office/officeart/2005/8/layout/orgChart1"/>
    <dgm:cxn modelId="{40EDA092-623E-494F-8123-D117B9516F62}" type="presParOf" srcId="{9E841D27-A6DE-44E0-A2CA-633CF5EC63E1}" destId="{A2958346-8FE4-4EAF-BF5F-8C1322FE592D}" srcOrd="1" destOrd="0" presId="urn:microsoft.com/office/officeart/2005/8/layout/orgChart1"/>
    <dgm:cxn modelId="{BD6E75AA-F6FC-46D6-8135-531D484F3C89}" type="presParOf" srcId="{A2958346-8FE4-4EAF-BF5F-8C1322FE592D}" destId="{C4FE31B2-223D-41FC-8C0D-9E108DC5EE36}" srcOrd="0" destOrd="0" presId="urn:microsoft.com/office/officeart/2005/8/layout/orgChart1"/>
    <dgm:cxn modelId="{0141042A-3E7E-49D0-98F2-8D153B4E0621}" type="presParOf" srcId="{A2958346-8FE4-4EAF-BF5F-8C1322FE592D}" destId="{3CB2A834-0A2B-446F-9035-D98CF855207E}" srcOrd="1" destOrd="0" presId="urn:microsoft.com/office/officeart/2005/8/layout/orgChart1"/>
    <dgm:cxn modelId="{FB1B8905-79D6-40D2-B397-A5CFB6BB2D3F}" type="presParOf" srcId="{3CB2A834-0A2B-446F-9035-D98CF855207E}" destId="{3088E16C-7FFE-4DBF-B85D-A5D3F7D1C896}" srcOrd="0" destOrd="0" presId="urn:microsoft.com/office/officeart/2005/8/layout/orgChart1"/>
    <dgm:cxn modelId="{7BF55142-D7B6-41C3-8F1A-1C48593A6479}" type="presParOf" srcId="{3088E16C-7FFE-4DBF-B85D-A5D3F7D1C896}" destId="{4B0B02C7-EB93-441A-9ECE-3727B8AF7E5D}" srcOrd="0" destOrd="0" presId="urn:microsoft.com/office/officeart/2005/8/layout/orgChart1"/>
    <dgm:cxn modelId="{36AEFBBC-B768-469B-A628-DF2479D4E5E9}" type="presParOf" srcId="{3088E16C-7FFE-4DBF-B85D-A5D3F7D1C896}" destId="{11C19D8D-3562-4EE3-874C-8F858CFA6C3E}" srcOrd="1" destOrd="0" presId="urn:microsoft.com/office/officeart/2005/8/layout/orgChart1"/>
    <dgm:cxn modelId="{6541ADE1-4E13-4AEF-87F2-A1F3F86DE4B6}" type="presParOf" srcId="{3CB2A834-0A2B-446F-9035-D98CF855207E}" destId="{729BE5DA-5A97-4DCB-8BDC-F2C86B0A5B11}" srcOrd="1" destOrd="0" presId="urn:microsoft.com/office/officeart/2005/8/layout/orgChart1"/>
    <dgm:cxn modelId="{C7E496F6-0067-425F-8B80-380588C66D8F}" type="presParOf" srcId="{729BE5DA-5A97-4DCB-8BDC-F2C86B0A5B11}" destId="{EADA6788-ED2E-41DF-8E28-5100171B392A}" srcOrd="0" destOrd="0" presId="urn:microsoft.com/office/officeart/2005/8/layout/orgChart1"/>
    <dgm:cxn modelId="{83EFB81F-EBC2-4E98-BBD3-C349CF66BB46}" type="presParOf" srcId="{729BE5DA-5A97-4DCB-8BDC-F2C86B0A5B11}" destId="{78B0C0F2-DB9D-4CC1-8B91-911F82995D11}" srcOrd="1" destOrd="0" presId="urn:microsoft.com/office/officeart/2005/8/layout/orgChart1"/>
    <dgm:cxn modelId="{805556D6-783E-4436-B0B5-DFE6DF8F617F}" type="presParOf" srcId="{78B0C0F2-DB9D-4CC1-8B91-911F82995D11}" destId="{B77BB26B-2901-418B-AA26-4F03D64162C3}" srcOrd="0" destOrd="0" presId="urn:microsoft.com/office/officeart/2005/8/layout/orgChart1"/>
    <dgm:cxn modelId="{A8D8CA3C-FAD8-4C17-8D0E-7C0F18D56D14}" type="presParOf" srcId="{B77BB26B-2901-418B-AA26-4F03D64162C3}" destId="{177EF8C0-219F-4AF9-BEE0-EB12E1C99BB1}" srcOrd="0" destOrd="0" presId="urn:microsoft.com/office/officeart/2005/8/layout/orgChart1"/>
    <dgm:cxn modelId="{91FBBDE3-E3C6-4D74-BEB7-070F02AD14D7}" type="presParOf" srcId="{B77BB26B-2901-418B-AA26-4F03D64162C3}" destId="{41C745ED-7BF7-42AB-8102-8C039307E233}" srcOrd="1" destOrd="0" presId="urn:microsoft.com/office/officeart/2005/8/layout/orgChart1"/>
    <dgm:cxn modelId="{55533085-8167-4263-A4AB-A79060C53595}" type="presParOf" srcId="{78B0C0F2-DB9D-4CC1-8B91-911F82995D11}" destId="{5459E81F-160A-4C5E-9583-BE9129F4A0BD}" srcOrd="1" destOrd="0" presId="urn:microsoft.com/office/officeart/2005/8/layout/orgChart1"/>
    <dgm:cxn modelId="{568D7433-EB62-4359-BE2A-4677FBF7AED3}" type="presParOf" srcId="{5459E81F-160A-4C5E-9583-BE9129F4A0BD}" destId="{250093C1-31AF-4AF3-965C-0BF5F3887339}" srcOrd="0" destOrd="0" presId="urn:microsoft.com/office/officeart/2005/8/layout/orgChart1"/>
    <dgm:cxn modelId="{57A7AAEF-D147-43F9-BB20-667CA7A3E466}" type="presParOf" srcId="{5459E81F-160A-4C5E-9583-BE9129F4A0BD}" destId="{D94D40C5-8AF8-46E0-B3F3-8F874C5CB606}" srcOrd="1" destOrd="0" presId="urn:microsoft.com/office/officeart/2005/8/layout/orgChart1"/>
    <dgm:cxn modelId="{FB4D4253-0553-4BEC-97B1-07588A37DE92}" type="presParOf" srcId="{D94D40C5-8AF8-46E0-B3F3-8F874C5CB606}" destId="{9FF5C7E9-A674-464A-81D4-E634847131B2}" srcOrd="0" destOrd="0" presId="urn:microsoft.com/office/officeart/2005/8/layout/orgChart1"/>
    <dgm:cxn modelId="{2610C08B-4EDE-48B0-81E8-59FEB76D1444}" type="presParOf" srcId="{9FF5C7E9-A674-464A-81D4-E634847131B2}" destId="{B07B3C18-54A3-4192-85CB-F738E7EC5245}" srcOrd="0" destOrd="0" presId="urn:microsoft.com/office/officeart/2005/8/layout/orgChart1"/>
    <dgm:cxn modelId="{3CD1B976-F627-421C-A753-E4771D66E1FD}" type="presParOf" srcId="{9FF5C7E9-A674-464A-81D4-E634847131B2}" destId="{2A07D692-247A-403C-B799-D935F829E4C5}" srcOrd="1" destOrd="0" presId="urn:microsoft.com/office/officeart/2005/8/layout/orgChart1"/>
    <dgm:cxn modelId="{18557853-CCD4-4AD0-B453-E63C8BBEEA26}" type="presParOf" srcId="{D94D40C5-8AF8-46E0-B3F3-8F874C5CB606}" destId="{E2D135C3-37DE-4893-81D0-D1225FBB2E88}" srcOrd="1" destOrd="0" presId="urn:microsoft.com/office/officeart/2005/8/layout/orgChart1"/>
    <dgm:cxn modelId="{DD41E866-F7BB-4AB4-A552-25F2D904AAE3}" type="presParOf" srcId="{E2D135C3-37DE-4893-81D0-D1225FBB2E88}" destId="{ADE69104-CBB4-46A3-AFBB-CE345FF01388}" srcOrd="0" destOrd="0" presId="urn:microsoft.com/office/officeart/2005/8/layout/orgChart1"/>
    <dgm:cxn modelId="{C7D720BD-9E3D-4983-B753-59E7087675F8}" type="presParOf" srcId="{E2D135C3-37DE-4893-81D0-D1225FBB2E88}" destId="{9B1D424B-FD71-4F26-98D1-0E9F69FAB6A0}" srcOrd="1" destOrd="0" presId="urn:microsoft.com/office/officeart/2005/8/layout/orgChart1"/>
    <dgm:cxn modelId="{A408E7D2-184F-41CA-9E84-EB3DE84A6D2C}" type="presParOf" srcId="{9B1D424B-FD71-4F26-98D1-0E9F69FAB6A0}" destId="{54A5C3EE-5584-44F9-B02D-E15B867CF394}" srcOrd="0" destOrd="0" presId="urn:microsoft.com/office/officeart/2005/8/layout/orgChart1"/>
    <dgm:cxn modelId="{4A91BF48-0A3A-442C-B709-20AFD5CD9E0D}" type="presParOf" srcId="{54A5C3EE-5584-44F9-B02D-E15B867CF394}" destId="{F9514A7D-C556-41FD-9325-B08DE9706D40}" srcOrd="0" destOrd="0" presId="urn:microsoft.com/office/officeart/2005/8/layout/orgChart1"/>
    <dgm:cxn modelId="{D5A7F790-8F1C-454E-96AA-41EC293B4776}" type="presParOf" srcId="{54A5C3EE-5584-44F9-B02D-E15B867CF394}" destId="{3EE44FA7-682D-48C9-AFF1-7C85C63B2B28}" srcOrd="1" destOrd="0" presId="urn:microsoft.com/office/officeart/2005/8/layout/orgChart1"/>
    <dgm:cxn modelId="{43B4ADBF-CAC2-4AA1-83AB-F33EB49940E0}" type="presParOf" srcId="{9B1D424B-FD71-4F26-98D1-0E9F69FAB6A0}" destId="{B800A985-738E-4D85-8FD8-3641E1B23A92}" srcOrd="1" destOrd="0" presId="urn:microsoft.com/office/officeart/2005/8/layout/orgChart1"/>
    <dgm:cxn modelId="{90563F0B-557B-4CA4-AD48-DAA3171E8ECA}" type="presParOf" srcId="{B800A985-738E-4D85-8FD8-3641E1B23A92}" destId="{4C2B817F-FBB5-46E2-A651-D0F3A0E513A7}" srcOrd="0" destOrd="0" presId="urn:microsoft.com/office/officeart/2005/8/layout/orgChart1"/>
    <dgm:cxn modelId="{23B88E69-1EDB-44E6-AC29-563A9EE83F58}" type="presParOf" srcId="{B800A985-738E-4D85-8FD8-3641E1B23A92}" destId="{79C83CE3-8595-470C-8C88-04DFF536DC35}" srcOrd="1" destOrd="0" presId="urn:microsoft.com/office/officeart/2005/8/layout/orgChart1"/>
    <dgm:cxn modelId="{486A0F93-A324-4D4C-B254-FDDD14C35955}" type="presParOf" srcId="{79C83CE3-8595-470C-8C88-04DFF536DC35}" destId="{BB3E4EAA-C165-45B1-B13E-2F3E0DA5A371}" srcOrd="0" destOrd="0" presId="urn:microsoft.com/office/officeart/2005/8/layout/orgChart1"/>
    <dgm:cxn modelId="{0221E281-22C0-46EC-9CAD-1F6E51D30A7E}" type="presParOf" srcId="{BB3E4EAA-C165-45B1-B13E-2F3E0DA5A371}" destId="{93D71D00-880F-4591-B6B3-2FF869EA6F59}" srcOrd="0" destOrd="0" presId="urn:microsoft.com/office/officeart/2005/8/layout/orgChart1"/>
    <dgm:cxn modelId="{C23D5EB4-459B-4538-9C19-9DACED7E1209}" type="presParOf" srcId="{BB3E4EAA-C165-45B1-B13E-2F3E0DA5A371}" destId="{4ABAC4D0-F7C4-4936-A449-BE947342EB91}" srcOrd="1" destOrd="0" presId="urn:microsoft.com/office/officeart/2005/8/layout/orgChart1"/>
    <dgm:cxn modelId="{AB2DE86C-8EC7-4AB7-A6AD-0058DE4AE5F9}" type="presParOf" srcId="{79C83CE3-8595-470C-8C88-04DFF536DC35}" destId="{F2CA06F2-C6C6-4C44-B7BB-290DBEF1EBFE}" srcOrd="1" destOrd="0" presId="urn:microsoft.com/office/officeart/2005/8/layout/orgChart1"/>
    <dgm:cxn modelId="{CC08B7DC-3E16-4AA0-9CCE-4271DE88AB1C}" type="presParOf" srcId="{79C83CE3-8595-470C-8C88-04DFF536DC35}" destId="{50BBABE1-C584-4241-A481-1FF176C0705F}" srcOrd="2" destOrd="0" presId="urn:microsoft.com/office/officeart/2005/8/layout/orgChart1"/>
    <dgm:cxn modelId="{BA41F981-05E4-4912-A6AE-B57CB698DA23}" type="presParOf" srcId="{9B1D424B-FD71-4F26-98D1-0E9F69FAB6A0}" destId="{E025DB2B-B400-4ACA-9296-42B09278EC2C}" srcOrd="2" destOrd="0" presId="urn:microsoft.com/office/officeart/2005/8/layout/orgChart1"/>
    <dgm:cxn modelId="{12ABA6EA-4719-4EC8-8016-65A488113EFF}" type="presParOf" srcId="{D94D40C5-8AF8-46E0-B3F3-8F874C5CB606}" destId="{6F93740A-22DD-49C8-B965-8EFEF98ADEAC}" srcOrd="2" destOrd="0" presId="urn:microsoft.com/office/officeart/2005/8/layout/orgChart1"/>
    <dgm:cxn modelId="{3968BEB6-287C-4775-A7BF-BAB672654DF2}" type="presParOf" srcId="{78B0C0F2-DB9D-4CC1-8B91-911F82995D11}" destId="{96B33DF8-B7BA-4B33-B537-8ED80DBB9908}" srcOrd="2" destOrd="0" presId="urn:microsoft.com/office/officeart/2005/8/layout/orgChart1"/>
    <dgm:cxn modelId="{5CF90360-41BF-4E81-B2F1-733454989A72}" type="presParOf" srcId="{3CB2A834-0A2B-446F-9035-D98CF855207E}" destId="{9C4F55D1-ED19-4478-A88C-6896CB32BBB1}" srcOrd="2" destOrd="0" presId="urn:microsoft.com/office/officeart/2005/8/layout/orgChart1"/>
    <dgm:cxn modelId="{DF2315C6-E910-4F9D-B072-1C62D38ABC63}" type="presParOf" srcId="{9E841D27-A6DE-44E0-A2CA-633CF5EC63E1}" destId="{75FA45DA-149F-4AB4-9CFD-6E7154E811EE}" srcOrd="2" destOrd="0" presId="urn:microsoft.com/office/officeart/2005/8/layout/orgChart1"/>
    <dgm:cxn modelId="{B2269534-8E1F-4819-9F73-E577D30DADB4}" type="presParOf" srcId="{B502F231-D3DE-49B6-AE51-AE8C1E2E38E9}" destId="{D95F7E25-3105-4432-95AB-F626E012334C}" srcOrd="2" destOrd="0" presId="urn:microsoft.com/office/officeart/2005/8/layout/orgChart1"/>
    <dgm:cxn modelId="{CE01E281-2E51-44EB-B856-A36041C241B8}" type="presParOf" srcId="{95D20C8A-7972-40A4-A93B-85A33EF05A94}" destId="{31C7A8D8-E800-421B-8E5D-52D825425E75}" srcOrd="2" destOrd="0" presId="urn:microsoft.com/office/officeart/2005/8/layout/orgChart1"/>
    <dgm:cxn modelId="{DC40D728-134E-4FF3-B598-853BAAD6E3AC}" type="presParOf" srcId="{95D20C8A-7972-40A4-A93B-85A33EF05A94}" destId="{2DA99670-8D69-4103-BB2E-048EA14CAC20}" srcOrd="3" destOrd="0" presId="urn:microsoft.com/office/officeart/2005/8/layout/orgChart1"/>
    <dgm:cxn modelId="{29D5B6C1-3334-4023-AB28-D04882FBED21}" type="presParOf" srcId="{2DA99670-8D69-4103-BB2E-048EA14CAC20}" destId="{F0D8BF07-6E42-4C01-BD14-A62732A5FC51}" srcOrd="0" destOrd="0" presId="urn:microsoft.com/office/officeart/2005/8/layout/orgChart1"/>
    <dgm:cxn modelId="{F0969DF8-30EA-4331-8CD6-F9EE76E8FC99}" type="presParOf" srcId="{F0D8BF07-6E42-4C01-BD14-A62732A5FC51}" destId="{BF33D055-7548-443F-86BF-E3E332E7ABDB}" srcOrd="0" destOrd="0" presId="urn:microsoft.com/office/officeart/2005/8/layout/orgChart1"/>
    <dgm:cxn modelId="{DE63F97C-EAD2-4CB0-A74F-D2D52C135554}" type="presParOf" srcId="{F0D8BF07-6E42-4C01-BD14-A62732A5FC51}" destId="{B0544E13-639E-4E66-BA20-5D7E33414AF9}" srcOrd="1" destOrd="0" presId="urn:microsoft.com/office/officeart/2005/8/layout/orgChart1"/>
    <dgm:cxn modelId="{483A0C85-5FB1-45C5-87E7-F245E7B392F8}" type="presParOf" srcId="{2DA99670-8D69-4103-BB2E-048EA14CAC20}" destId="{04D6C9E9-FD66-441E-9622-AC5C2B57C4CF}" srcOrd="1" destOrd="0" presId="urn:microsoft.com/office/officeart/2005/8/layout/orgChart1"/>
    <dgm:cxn modelId="{853B65D0-0C61-432D-9194-842C01063C2A}" type="presParOf" srcId="{04D6C9E9-FD66-441E-9622-AC5C2B57C4CF}" destId="{CF740E9C-4604-4A9D-BF76-0C290803EEDB}" srcOrd="0" destOrd="0" presId="urn:microsoft.com/office/officeart/2005/8/layout/orgChart1"/>
    <dgm:cxn modelId="{0477B5CB-8C2C-4856-A7BB-63DE3C282A3E}" type="presParOf" srcId="{04D6C9E9-FD66-441E-9622-AC5C2B57C4CF}" destId="{55D7536F-BDF5-4533-B524-67D19D46A722}" srcOrd="1" destOrd="0" presId="urn:microsoft.com/office/officeart/2005/8/layout/orgChart1"/>
    <dgm:cxn modelId="{85679EBC-BC33-49D8-BA09-6AC00066A514}" type="presParOf" srcId="{55D7536F-BDF5-4533-B524-67D19D46A722}" destId="{F474F2A5-7F36-48B0-ABC7-CBC6003CD064}" srcOrd="0" destOrd="0" presId="urn:microsoft.com/office/officeart/2005/8/layout/orgChart1"/>
    <dgm:cxn modelId="{0BE3EEDB-5514-4111-8555-BCAB0E8036E3}" type="presParOf" srcId="{F474F2A5-7F36-48B0-ABC7-CBC6003CD064}" destId="{83069F6A-1729-4D14-9CD6-8FBFA465E87D}" srcOrd="0" destOrd="0" presId="urn:microsoft.com/office/officeart/2005/8/layout/orgChart1"/>
    <dgm:cxn modelId="{EA1F7388-00A4-43E9-9EE2-7F2B3273B5FD}" type="presParOf" srcId="{F474F2A5-7F36-48B0-ABC7-CBC6003CD064}" destId="{687E0AB5-1548-4ACE-BBEB-CDCBD84D49DA}" srcOrd="1" destOrd="0" presId="urn:microsoft.com/office/officeart/2005/8/layout/orgChart1"/>
    <dgm:cxn modelId="{8659D91F-E367-449E-8EF7-3818ECBEC395}" type="presParOf" srcId="{55D7536F-BDF5-4533-B524-67D19D46A722}" destId="{7D6BCF16-0CAB-4FCA-802E-E42C703800A5}" srcOrd="1" destOrd="0" presId="urn:microsoft.com/office/officeart/2005/8/layout/orgChart1"/>
    <dgm:cxn modelId="{6FFC1AEA-EC20-4927-9581-8A8A71A9A07B}" type="presParOf" srcId="{7D6BCF16-0CAB-4FCA-802E-E42C703800A5}" destId="{8483E129-2975-49BD-9F29-912F078A47B6}" srcOrd="0" destOrd="0" presId="urn:microsoft.com/office/officeart/2005/8/layout/orgChart1"/>
    <dgm:cxn modelId="{16A1650B-3E42-4D21-BD28-69CA849876B0}" type="presParOf" srcId="{7D6BCF16-0CAB-4FCA-802E-E42C703800A5}" destId="{F433E60B-EBD3-45E6-9E56-3B953FABF861}" srcOrd="1" destOrd="0" presId="urn:microsoft.com/office/officeart/2005/8/layout/orgChart1"/>
    <dgm:cxn modelId="{FB9A4A9F-F779-476A-B721-172BE5A08B48}" type="presParOf" srcId="{F433E60B-EBD3-45E6-9E56-3B953FABF861}" destId="{1C931293-11CA-4A38-85D3-C7950E5F3768}" srcOrd="0" destOrd="0" presId="urn:microsoft.com/office/officeart/2005/8/layout/orgChart1"/>
    <dgm:cxn modelId="{FF397D93-DCA6-451E-9D69-32C9ABA7350A}" type="presParOf" srcId="{1C931293-11CA-4A38-85D3-C7950E5F3768}" destId="{F6264CD4-259D-4847-8F95-7F5F76DDA054}" srcOrd="0" destOrd="0" presId="urn:microsoft.com/office/officeart/2005/8/layout/orgChart1"/>
    <dgm:cxn modelId="{6632131D-7C99-4FF2-B91B-A6E65D715B59}" type="presParOf" srcId="{1C931293-11CA-4A38-85D3-C7950E5F3768}" destId="{B8BB8759-3702-4676-A32A-EA881618F36C}" srcOrd="1" destOrd="0" presId="urn:microsoft.com/office/officeart/2005/8/layout/orgChart1"/>
    <dgm:cxn modelId="{82AEBA09-1E55-4C78-B5DA-E4F4C9C63D08}" type="presParOf" srcId="{F433E60B-EBD3-45E6-9E56-3B953FABF861}" destId="{E9126C7E-9829-4B23-B2F0-B29D4BAD0B76}" srcOrd="1" destOrd="0" presId="urn:microsoft.com/office/officeart/2005/8/layout/orgChart1"/>
    <dgm:cxn modelId="{8A35496D-C5BA-424D-9A60-389918CD29E5}" type="presParOf" srcId="{E9126C7E-9829-4B23-B2F0-B29D4BAD0B76}" destId="{6624EEB8-456B-4AAE-AF47-430C2549F5C4}" srcOrd="0" destOrd="0" presId="urn:microsoft.com/office/officeart/2005/8/layout/orgChart1"/>
    <dgm:cxn modelId="{7BA26BB4-1B2D-4A69-9AD8-A0A4A798F3AD}" type="presParOf" srcId="{E9126C7E-9829-4B23-B2F0-B29D4BAD0B76}" destId="{BFC790E5-1E5C-4667-8BC6-ABE1FA75FD28}" srcOrd="1" destOrd="0" presId="urn:microsoft.com/office/officeart/2005/8/layout/orgChart1"/>
    <dgm:cxn modelId="{A1C374D6-8C4A-4F2D-B946-4FF4F0CFEFC6}" type="presParOf" srcId="{BFC790E5-1E5C-4667-8BC6-ABE1FA75FD28}" destId="{54E0F943-6E93-4F06-A0A4-359E51B658F3}" srcOrd="0" destOrd="0" presId="urn:microsoft.com/office/officeart/2005/8/layout/orgChart1"/>
    <dgm:cxn modelId="{047E793D-7E25-42B8-92D6-433737346551}" type="presParOf" srcId="{54E0F943-6E93-4F06-A0A4-359E51B658F3}" destId="{FD29C538-531E-430C-B79E-2CF9E7500D16}" srcOrd="0" destOrd="0" presId="urn:microsoft.com/office/officeart/2005/8/layout/orgChart1"/>
    <dgm:cxn modelId="{AABEE38D-D007-496C-96F5-C5A4D74EEC6B}" type="presParOf" srcId="{54E0F943-6E93-4F06-A0A4-359E51B658F3}" destId="{0E13723A-24D6-4039-9265-88A177EE778D}" srcOrd="1" destOrd="0" presId="urn:microsoft.com/office/officeart/2005/8/layout/orgChart1"/>
    <dgm:cxn modelId="{3EF84EEB-49F1-4DCE-8899-D7C88C8C6E9C}" type="presParOf" srcId="{BFC790E5-1E5C-4667-8BC6-ABE1FA75FD28}" destId="{65323DA2-A6A3-49A2-8334-D1BB0D276416}" srcOrd="1" destOrd="0" presId="urn:microsoft.com/office/officeart/2005/8/layout/orgChart1"/>
    <dgm:cxn modelId="{A063B92A-C5D9-4236-9142-E557C895212E}" type="presParOf" srcId="{65323DA2-A6A3-49A2-8334-D1BB0D276416}" destId="{DA35001F-C62F-43AC-AA59-BB558A06B9F6}" srcOrd="0" destOrd="0" presId="urn:microsoft.com/office/officeart/2005/8/layout/orgChart1"/>
    <dgm:cxn modelId="{C540D70A-709A-4D5F-AB71-655D29B8E46C}" type="presParOf" srcId="{65323DA2-A6A3-49A2-8334-D1BB0D276416}" destId="{5F7BBB44-E8AF-40E8-AD41-F909AAAFCFD9}" srcOrd="1" destOrd="0" presId="urn:microsoft.com/office/officeart/2005/8/layout/orgChart1"/>
    <dgm:cxn modelId="{7907A7E1-4AC6-4008-8057-FFF3B6D22E06}" type="presParOf" srcId="{5F7BBB44-E8AF-40E8-AD41-F909AAAFCFD9}" destId="{4FD71E70-80D5-47C7-94D3-B9C27BA35F9A}" srcOrd="0" destOrd="0" presId="urn:microsoft.com/office/officeart/2005/8/layout/orgChart1"/>
    <dgm:cxn modelId="{B526EB2F-7601-4DEB-A1A4-0C5FDEFCF19E}" type="presParOf" srcId="{4FD71E70-80D5-47C7-94D3-B9C27BA35F9A}" destId="{02B7DB72-AEB2-419D-B19A-3D9AC7822E91}" srcOrd="0" destOrd="0" presId="urn:microsoft.com/office/officeart/2005/8/layout/orgChart1"/>
    <dgm:cxn modelId="{BAA10CCD-1B95-46FF-9C87-3615BCDD9B7C}" type="presParOf" srcId="{4FD71E70-80D5-47C7-94D3-B9C27BA35F9A}" destId="{31A5FFAD-05C4-4A86-98DA-EC87170B822A}" srcOrd="1" destOrd="0" presId="urn:microsoft.com/office/officeart/2005/8/layout/orgChart1"/>
    <dgm:cxn modelId="{6DBB285E-9115-4A68-BE6F-357C61227BB1}" type="presParOf" srcId="{5F7BBB44-E8AF-40E8-AD41-F909AAAFCFD9}" destId="{7F393FAA-9CC9-460E-8D39-B9565E12B487}" srcOrd="1" destOrd="0" presId="urn:microsoft.com/office/officeart/2005/8/layout/orgChart1"/>
    <dgm:cxn modelId="{C9D30D67-E60F-46F3-AD6C-128B96D9CDB0}" type="presParOf" srcId="{7F393FAA-9CC9-460E-8D39-B9565E12B487}" destId="{967C9CED-ECAD-48EB-BB0E-9F6346CC51BB}" srcOrd="0" destOrd="0" presId="urn:microsoft.com/office/officeart/2005/8/layout/orgChart1"/>
    <dgm:cxn modelId="{7EDAE09F-CB59-4CE1-822D-FE8144C9FBC6}" type="presParOf" srcId="{7F393FAA-9CC9-460E-8D39-B9565E12B487}" destId="{757B2243-11BD-457D-BB4D-2A1C5E83649F}" srcOrd="1" destOrd="0" presId="urn:microsoft.com/office/officeart/2005/8/layout/orgChart1"/>
    <dgm:cxn modelId="{3C2DAF70-4E90-456B-A9EB-16F244B65368}" type="presParOf" srcId="{757B2243-11BD-457D-BB4D-2A1C5E83649F}" destId="{404F1D20-5AF5-4217-A2AA-302825A15434}" srcOrd="0" destOrd="0" presId="urn:microsoft.com/office/officeart/2005/8/layout/orgChart1"/>
    <dgm:cxn modelId="{A453D343-6A22-4DC9-8783-EF6B38403E55}" type="presParOf" srcId="{404F1D20-5AF5-4217-A2AA-302825A15434}" destId="{A64118CA-722E-4CDD-B41A-839062F725BD}" srcOrd="0" destOrd="0" presId="urn:microsoft.com/office/officeart/2005/8/layout/orgChart1"/>
    <dgm:cxn modelId="{4B2FBAC0-ECFE-4F59-A9D7-5FFFDA56EB7D}" type="presParOf" srcId="{404F1D20-5AF5-4217-A2AA-302825A15434}" destId="{37F752C8-4343-4013-B695-6D19BF3B9EDE}" srcOrd="1" destOrd="0" presId="urn:microsoft.com/office/officeart/2005/8/layout/orgChart1"/>
    <dgm:cxn modelId="{DF02DC33-9926-48FF-8BE7-500E301392FF}" type="presParOf" srcId="{757B2243-11BD-457D-BB4D-2A1C5E83649F}" destId="{32B48867-C754-49FE-AA3D-420244117FFF}" srcOrd="1" destOrd="0" presId="urn:microsoft.com/office/officeart/2005/8/layout/orgChart1"/>
    <dgm:cxn modelId="{6E45F2F9-832B-4647-A084-6A05D2D42F17}" type="presParOf" srcId="{757B2243-11BD-457D-BB4D-2A1C5E83649F}" destId="{AC282E49-47DA-4376-842C-C707BD29A559}" srcOrd="2" destOrd="0" presId="urn:microsoft.com/office/officeart/2005/8/layout/orgChart1"/>
    <dgm:cxn modelId="{5A28B6CF-D2C8-4B7E-B2B6-CB7755A30F6F}" type="presParOf" srcId="{5F7BBB44-E8AF-40E8-AD41-F909AAAFCFD9}" destId="{2649A347-45F3-40CC-85D5-D12063F16ABC}" srcOrd="2" destOrd="0" presId="urn:microsoft.com/office/officeart/2005/8/layout/orgChart1"/>
    <dgm:cxn modelId="{8C6856C4-0CDF-44AA-A889-07AD4DF65667}" type="presParOf" srcId="{BFC790E5-1E5C-4667-8BC6-ABE1FA75FD28}" destId="{DAA33989-23FD-4D1D-8F41-A358759BFBD7}" srcOrd="2" destOrd="0" presId="urn:microsoft.com/office/officeart/2005/8/layout/orgChart1"/>
    <dgm:cxn modelId="{FA2DA6C4-0E52-4855-A5F8-1ED9C693AACB}" type="presParOf" srcId="{F433E60B-EBD3-45E6-9E56-3B953FABF861}" destId="{6B160108-D6E8-4275-ABE0-24B7888D7A9E}" srcOrd="2" destOrd="0" presId="urn:microsoft.com/office/officeart/2005/8/layout/orgChart1"/>
    <dgm:cxn modelId="{1F7F3A6D-D548-4EF6-B1E5-AB64FE4FB210}" type="presParOf" srcId="{55D7536F-BDF5-4533-B524-67D19D46A722}" destId="{39FA7B58-83D3-4AE3-A453-444995FB39EB}" srcOrd="2" destOrd="0" presId="urn:microsoft.com/office/officeart/2005/8/layout/orgChart1"/>
    <dgm:cxn modelId="{94C62B31-D172-4AA7-88DA-40435280D3A3}" type="presParOf" srcId="{2DA99670-8D69-4103-BB2E-048EA14CAC20}" destId="{4C686C4A-F0F7-4451-8ACF-776C644F55CD}" srcOrd="2" destOrd="0" presId="urn:microsoft.com/office/officeart/2005/8/layout/orgChart1"/>
    <dgm:cxn modelId="{BEBBDBE0-92C3-4696-BB4C-505DF8C2CBC2}" type="presParOf" srcId="{95D20C8A-7972-40A4-A93B-85A33EF05A94}" destId="{12EA3859-F9D9-4B3F-A903-4AC3F12C2D7A}" srcOrd="4" destOrd="0" presId="urn:microsoft.com/office/officeart/2005/8/layout/orgChart1"/>
    <dgm:cxn modelId="{B19F0389-683F-43A8-AFBC-3868806E6B8B}" type="presParOf" srcId="{95D20C8A-7972-40A4-A93B-85A33EF05A94}" destId="{3A16BAEE-9949-498F-850A-780A4DCE10F3}" srcOrd="5" destOrd="0" presId="urn:microsoft.com/office/officeart/2005/8/layout/orgChart1"/>
    <dgm:cxn modelId="{38186049-C413-46D0-9A43-F660CADEAC9D}" type="presParOf" srcId="{3A16BAEE-9949-498F-850A-780A4DCE10F3}" destId="{3D03DE4E-C82C-499B-B9C5-43F34262ACA3}" srcOrd="0" destOrd="0" presId="urn:microsoft.com/office/officeart/2005/8/layout/orgChart1"/>
    <dgm:cxn modelId="{84D46E01-0762-49BB-BB16-071438BF1894}" type="presParOf" srcId="{3D03DE4E-C82C-499B-B9C5-43F34262ACA3}" destId="{63F1897B-9F93-4A15-A787-AE83F4B683AC}" srcOrd="0" destOrd="0" presId="urn:microsoft.com/office/officeart/2005/8/layout/orgChart1"/>
    <dgm:cxn modelId="{81A67A54-56E1-4F35-8AEE-BD50AA34ABB9}" type="presParOf" srcId="{3D03DE4E-C82C-499B-B9C5-43F34262ACA3}" destId="{97571319-5ED3-40F3-9E29-C245434C1B63}" srcOrd="1" destOrd="0" presId="urn:microsoft.com/office/officeart/2005/8/layout/orgChart1"/>
    <dgm:cxn modelId="{B1B60EB9-02F6-4978-898E-6784113CD6CC}" type="presParOf" srcId="{3A16BAEE-9949-498F-850A-780A4DCE10F3}" destId="{45325D34-798F-4FAE-8D95-C659E0AB59BF}" srcOrd="1" destOrd="0" presId="urn:microsoft.com/office/officeart/2005/8/layout/orgChart1"/>
    <dgm:cxn modelId="{1C8A15EC-43DD-4BAE-AAC9-E415D86A5F35}" type="presParOf" srcId="{45325D34-798F-4FAE-8D95-C659E0AB59BF}" destId="{3022372F-CC5F-44EC-9375-CBAF779B4C2C}" srcOrd="0" destOrd="0" presId="urn:microsoft.com/office/officeart/2005/8/layout/orgChart1"/>
    <dgm:cxn modelId="{CB4AFAB2-A71A-411F-B191-7412C5042088}" type="presParOf" srcId="{45325D34-798F-4FAE-8D95-C659E0AB59BF}" destId="{3889E37A-C260-4EA0-8713-89BF46CA5EE0}" srcOrd="1" destOrd="0" presId="urn:microsoft.com/office/officeart/2005/8/layout/orgChart1"/>
    <dgm:cxn modelId="{206A15F2-F9D0-4EE8-AF22-06A554EB69BB}" type="presParOf" srcId="{3889E37A-C260-4EA0-8713-89BF46CA5EE0}" destId="{C8556522-F8A5-45F6-91F8-32EC5AACFF0E}" srcOrd="0" destOrd="0" presId="urn:microsoft.com/office/officeart/2005/8/layout/orgChart1"/>
    <dgm:cxn modelId="{AB2AE0AF-1E73-40CB-A412-EC1B1E2F0374}" type="presParOf" srcId="{C8556522-F8A5-45F6-91F8-32EC5AACFF0E}" destId="{2E28A917-73AD-4491-87BA-B6B007BE288D}" srcOrd="0" destOrd="0" presId="urn:microsoft.com/office/officeart/2005/8/layout/orgChart1"/>
    <dgm:cxn modelId="{288A26A0-0E7C-4605-A18F-1A556E951BC6}" type="presParOf" srcId="{C8556522-F8A5-45F6-91F8-32EC5AACFF0E}" destId="{347832EB-F2C9-474D-80CE-BD1B927368E8}" srcOrd="1" destOrd="0" presId="urn:microsoft.com/office/officeart/2005/8/layout/orgChart1"/>
    <dgm:cxn modelId="{5B1F8DBC-982C-49A3-9F93-6E7273D101F3}" type="presParOf" srcId="{3889E37A-C260-4EA0-8713-89BF46CA5EE0}" destId="{0D2D2E04-2986-40BD-8A6E-3F6F1A1DE48E}" srcOrd="1" destOrd="0" presId="urn:microsoft.com/office/officeart/2005/8/layout/orgChart1"/>
    <dgm:cxn modelId="{DBDC2F2C-3231-4FE4-A3BF-CE8611ECEA67}" type="presParOf" srcId="{0D2D2E04-2986-40BD-8A6E-3F6F1A1DE48E}" destId="{3421532B-322C-4D2C-B1D3-CDE3ED433A64}" srcOrd="0" destOrd="0" presId="urn:microsoft.com/office/officeart/2005/8/layout/orgChart1"/>
    <dgm:cxn modelId="{DD64F129-6B09-4849-8811-53E0FE8C718C}" type="presParOf" srcId="{0D2D2E04-2986-40BD-8A6E-3F6F1A1DE48E}" destId="{DD23F19F-F35A-44B0-9FE6-2817091713D7}" srcOrd="1" destOrd="0" presId="urn:microsoft.com/office/officeart/2005/8/layout/orgChart1"/>
    <dgm:cxn modelId="{0EC2A952-0749-4890-AAB2-826FF619CAC4}" type="presParOf" srcId="{DD23F19F-F35A-44B0-9FE6-2817091713D7}" destId="{EC250C88-D2B6-46A0-9733-E8E5170B129A}" srcOrd="0" destOrd="0" presId="urn:microsoft.com/office/officeart/2005/8/layout/orgChart1"/>
    <dgm:cxn modelId="{F293CD05-95EF-43D8-ABD8-429FDCA5B53C}" type="presParOf" srcId="{EC250C88-D2B6-46A0-9733-E8E5170B129A}" destId="{814EFA99-8BCE-46D8-8C3F-EE1422ADA19E}" srcOrd="0" destOrd="0" presId="urn:microsoft.com/office/officeart/2005/8/layout/orgChart1"/>
    <dgm:cxn modelId="{CEED6A07-5B2F-4575-B6F6-987EC538D2B6}" type="presParOf" srcId="{EC250C88-D2B6-46A0-9733-E8E5170B129A}" destId="{B6EA2A9E-9064-4B9E-A013-548FDAC4101E}" srcOrd="1" destOrd="0" presId="urn:microsoft.com/office/officeart/2005/8/layout/orgChart1"/>
    <dgm:cxn modelId="{CA8AFB32-F1BD-4E6C-A9BF-D5A00C9166F9}" type="presParOf" srcId="{DD23F19F-F35A-44B0-9FE6-2817091713D7}" destId="{9C0A2F17-ADC5-4644-877D-2D1843D26837}" srcOrd="1" destOrd="0" presId="urn:microsoft.com/office/officeart/2005/8/layout/orgChart1"/>
    <dgm:cxn modelId="{74FD04FE-CA1F-4FD9-9148-56EC4B3C885C}" type="presParOf" srcId="{9C0A2F17-ADC5-4644-877D-2D1843D26837}" destId="{745E8822-1003-4E31-B837-745A11D89798}" srcOrd="0" destOrd="0" presId="urn:microsoft.com/office/officeart/2005/8/layout/orgChart1"/>
    <dgm:cxn modelId="{ABBDC90C-BFF6-4F0C-8746-2605775A9EAB}" type="presParOf" srcId="{9C0A2F17-ADC5-4644-877D-2D1843D26837}" destId="{7199CC9F-9035-411E-9B57-E2F4B236511F}" srcOrd="1" destOrd="0" presId="urn:microsoft.com/office/officeart/2005/8/layout/orgChart1"/>
    <dgm:cxn modelId="{2437EB85-99C4-4C61-937C-720A39B4B303}" type="presParOf" srcId="{7199CC9F-9035-411E-9B57-E2F4B236511F}" destId="{47487CCC-1481-4E7E-B2AF-9484EFDB4CDF}" srcOrd="0" destOrd="0" presId="urn:microsoft.com/office/officeart/2005/8/layout/orgChart1"/>
    <dgm:cxn modelId="{B2C563C3-4A44-4D35-BDE4-6189284FDF28}" type="presParOf" srcId="{47487CCC-1481-4E7E-B2AF-9484EFDB4CDF}" destId="{ACCCB1BC-F523-44E5-8B83-EDD83AE1DB59}" srcOrd="0" destOrd="0" presId="urn:microsoft.com/office/officeart/2005/8/layout/orgChart1"/>
    <dgm:cxn modelId="{4EFA0501-AFA0-48C9-8686-7017EB8DB0A6}" type="presParOf" srcId="{47487CCC-1481-4E7E-B2AF-9484EFDB4CDF}" destId="{2368BFF1-8B5C-4415-82F3-6108E3EE86C0}" srcOrd="1" destOrd="0" presId="urn:microsoft.com/office/officeart/2005/8/layout/orgChart1"/>
    <dgm:cxn modelId="{822C36E6-AF58-4DE0-BC82-D7C87CB3A439}" type="presParOf" srcId="{7199CC9F-9035-411E-9B57-E2F4B236511F}" destId="{F357AF01-B9AD-4914-9B08-58A40F3A12A6}" srcOrd="1" destOrd="0" presId="urn:microsoft.com/office/officeart/2005/8/layout/orgChart1"/>
    <dgm:cxn modelId="{4F3B6CDC-C373-4D2E-903E-903E160D706D}" type="presParOf" srcId="{F357AF01-B9AD-4914-9B08-58A40F3A12A6}" destId="{2C860C24-4A25-414B-8105-D439DDA8B1F7}" srcOrd="0" destOrd="0" presId="urn:microsoft.com/office/officeart/2005/8/layout/orgChart1"/>
    <dgm:cxn modelId="{5CD7A32A-5A2F-48BC-83C1-0C4312BDCAF4}" type="presParOf" srcId="{F357AF01-B9AD-4914-9B08-58A40F3A12A6}" destId="{11A3593D-1620-450B-9AA7-6E56548EC9CC}" srcOrd="1" destOrd="0" presId="urn:microsoft.com/office/officeart/2005/8/layout/orgChart1"/>
    <dgm:cxn modelId="{C3CE9050-C665-427B-A348-8AC5F17FCF47}" type="presParOf" srcId="{11A3593D-1620-450B-9AA7-6E56548EC9CC}" destId="{02D938D9-0A83-453C-AC45-C481B181E387}" srcOrd="0" destOrd="0" presId="urn:microsoft.com/office/officeart/2005/8/layout/orgChart1"/>
    <dgm:cxn modelId="{04779CAF-015A-4E00-A7E9-437FA9D5224C}" type="presParOf" srcId="{02D938D9-0A83-453C-AC45-C481B181E387}" destId="{30072CDB-D0DA-4800-87C7-1379E3D09E80}" srcOrd="0" destOrd="0" presId="urn:microsoft.com/office/officeart/2005/8/layout/orgChart1"/>
    <dgm:cxn modelId="{CEC92F83-2134-4A0E-8120-A3600D831494}" type="presParOf" srcId="{02D938D9-0A83-453C-AC45-C481B181E387}" destId="{394B5BC0-CF79-4DC7-9AED-8BA4CBBE4F37}" srcOrd="1" destOrd="0" presId="urn:microsoft.com/office/officeart/2005/8/layout/orgChart1"/>
    <dgm:cxn modelId="{9D642DAC-8954-4412-91A1-46DE6C471A3D}" type="presParOf" srcId="{11A3593D-1620-450B-9AA7-6E56548EC9CC}" destId="{CAFE4D56-3223-4BB0-8B4D-9E1ED44F30D2}" srcOrd="1" destOrd="0" presId="urn:microsoft.com/office/officeart/2005/8/layout/orgChart1"/>
    <dgm:cxn modelId="{E5E771EA-D8F7-426A-B689-F3B9FD392FD7}" type="presParOf" srcId="{CAFE4D56-3223-4BB0-8B4D-9E1ED44F30D2}" destId="{CCC95CCA-6EAA-4218-ACC0-36CCE0F8EC7A}" srcOrd="0" destOrd="0" presId="urn:microsoft.com/office/officeart/2005/8/layout/orgChart1"/>
    <dgm:cxn modelId="{D4F8C1E9-9A53-43E8-B61B-EE57E0712C59}" type="presParOf" srcId="{CAFE4D56-3223-4BB0-8B4D-9E1ED44F30D2}" destId="{E2E3C02F-26C6-49AD-89BC-29EB32475471}" srcOrd="1" destOrd="0" presId="urn:microsoft.com/office/officeart/2005/8/layout/orgChart1"/>
    <dgm:cxn modelId="{42A50A45-50C8-4E59-B599-1382AA3DEC63}" type="presParOf" srcId="{E2E3C02F-26C6-49AD-89BC-29EB32475471}" destId="{A2B94963-7444-4018-AD06-4264559E91A6}" srcOrd="0" destOrd="0" presId="urn:microsoft.com/office/officeart/2005/8/layout/orgChart1"/>
    <dgm:cxn modelId="{BC495AD8-8740-4360-8183-1FD18D9CA373}" type="presParOf" srcId="{A2B94963-7444-4018-AD06-4264559E91A6}" destId="{2D17A686-85D8-4DCE-9280-D561CDB62332}" srcOrd="0" destOrd="0" presId="urn:microsoft.com/office/officeart/2005/8/layout/orgChart1"/>
    <dgm:cxn modelId="{E1B34221-FE74-41AE-A0E8-A69AEA0C4E8E}" type="presParOf" srcId="{A2B94963-7444-4018-AD06-4264559E91A6}" destId="{D599C00F-BDBA-4807-90B4-2CD8A5FE8B23}" srcOrd="1" destOrd="0" presId="urn:microsoft.com/office/officeart/2005/8/layout/orgChart1"/>
    <dgm:cxn modelId="{DA16EEB2-0E97-420C-A98D-7A0357CB0FA8}" type="presParOf" srcId="{E2E3C02F-26C6-49AD-89BC-29EB32475471}" destId="{E62BDD7A-9E95-491D-BCA8-3D3C1A9DD638}" srcOrd="1" destOrd="0" presId="urn:microsoft.com/office/officeart/2005/8/layout/orgChart1"/>
    <dgm:cxn modelId="{DB0D0BBB-F6B0-4EE2-B6BB-FC56DC0578B5}" type="presParOf" srcId="{E2E3C02F-26C6-49AD-89BC-29EB32475471}" destId="{004CE4BF-0A78-4687-B8FF-98DAB576D909}" srcOrd="2" destOrd="0" presId="urn:microsoft.com/office/officeart/2005/8/layout/orgChart1"/>
    <dgm:cxn modelId="{00094DE1-7856-4C1B-A1B7-092FD365A4E3}" type="presParOf" srcId="{11A3593D-1620-450B-9AA7-6E56548EC9CC}" destId="{2F2FBA22-7065-40DB-AAE9-06014525B038}" srcOrd="2" destOrd="0" presId="urn:microsoft.com/office/officeart/2005/8/layout/orgChart1"/>
    <dgm:cxn modelId="{3DD82A6A-655A-4CAD-954D-AD93A0C5B1C4}" type="presParOf" srcId="{7199CC9F-9035-411E-9B57-E2F4B236511F}" destId="{435DAA7C-6EFB-4C00-88F7-D1A52B479518}" srcOrd="2" destOrd="0" presId="urn:microsoft.com/office/officeart/2005/8/layout/orgChart1"/>
    <dgm:cxn modelId="{BD689D8C-5F8A-421D-8A45-1DA3B5111FBB}" type="presParOf" srcId="{DD23F19F-F35A-44B0-9FE6-2817091713D7}" destId="{D0C577A2-A718-4F5A-810D-30797EA3EBC4}" srcOrd="2" destOrd="0" presId="urn:microsoft.com/office/officeart/2005/8/layout/orgChart1"/>
    <dgm:cxn modelId="{B4ACEF18-A31F-4A79-A2FA-7F26A87505CD}" type="presParOf" srcId="{3889E37A-C260-4EA0-8713-89BF46CA5EE0}" destId="{C9E6A526-E4B5-4ABD-AD72-7317B16C7184}" srcOrd="2" destOrd="0" presId="urn:microsoft.com/office/officeart/2005/8/layout/orgChart1"/>
    <dgm:cxn modelId="{F843BD91-5FE0-4B24-965E-5D02B95AA71B}" type="presParOf" srcId="{3A16BAEE-9949-498F-850A-780A4DCE10F3}" destId="{4AA0DABF-977D-48F5-8C08-AFF46BB270E8}" srcOrd="2" destOrd="0" presId="urn:microsoft.com/office/officeart/2005/8/layout/orgChart1"/>
    <dgm:cxn modelId="{89366826-4DBD-41AC-AD97-B6512B9223ED}" type="presParOf" srcId="{D910D855-8049-455D-89F6-85EC9C2F47B8}" destId="{061C95D0-49DD-444A-BCB8-997E51EF461A}" srcOrd="2" destOrd="0" presId="urn:microsoft.com/office/officeart/2005/8/layout/orgChart1"/>
    <dgm:cxn modelId="{9EE031CD-1FB3-4B29-A51D-B302AF25A15B}" type="presParOf" srcId="{DC1BC4A1-F66F-45A3-897F-79B2FB4027CC}" destId="{0305B643-9B62-42F7-8ED9-3DBC233DB14D}" srcOrd="2" destOrd="0" presId="urn:microsoft.com/office/officeart/2005/8/layout/orgChart1"/>
    <dgm:cxn modelId="{BA07FCFF-1514-40A2-9163-2C3C5E14CA0F}" type="presParOf" srcId="{0305B643-9B62-42F7-8ED9-3DBC233DB14D}" destId="{23C1EE3E-1B6C-4853-93D0-D4F741CBE49B}" srcOrd="0" destOrd="0" presId="urn:microsoft.com/office/officeart/2005/8/layout/orgChart1"/>
    <dgm:cxn modelId="{A5539E08-AB70-47D4-98FA-AD14BC1959A4}" type="presParOf" srcId="{0305B643-9B62-42F7-8ED9-3DBC233DB14D}" destId="{75669D4B-A4EB-490D-89A2-1AE0979D872E}" srcOrd="1" destOrd="0" presId="urn:microsoft.com/office/officeart/2005/8/layout/orgChart1"/>
    <dgm:cxn modelId="{A72B12DC-2392-4523-8476-992BED5D50C9}" type="presParOf" srcId="{75669D4B-A4EB-490D-89A2-1AE0979D872E}" destId="{0D64CDB2-A07F-4B85-B2C7-27AB7F72AB82}" srcOrd="0" destOrd="0" presId="urn:microsoft.com/office/officeart/2005/8/layout/orgChart1"/>
    <dgm:cxn modelId="{E9AE465B-755B-4326-8F0F-0C45498413D6}" type="presParOf" srcId="{0D64CDB2-A07F-4B85-B2C7-27AB7F72AB82}" destId="{B9C76F8A-FF71-4AEE-85AC-C1C021B810EF}" srcOrd="0" destOrd="0" presId="urn:microsoft.com/office/officeart/2005/8/layout/orgChart1"/>
    <dgm:cxn modelId="{FF11C898-AB3E-4F5F-96A0-DAA1B23CB612}" type="presParOf" srcId="{0D64CDB2-A07F-4B85-B2C7-27AB7F72AB82}" destId="{E3350C65-1AC5-4659-8A45-91380A38B24E}" srcOrd="1" destOrd="0" presId="urn:microsoft.com/office/officeart/2005/8/layout/orgChart1"/>
    <dgm:cxn modelId="{084B6FE9-54F0-4BA2-AC5A-A9CE5515EB01}" type="presParOf" srcId="{75669D4B-A4EB-490D-89A2-1AE0979D872E}" destId="{E38B8B90-E3EA-4710-8102-51E90F819F8B}" srcOrd="1" destOrd="0" presId="urn:microsoft.com/office/officeart/2005/8/layout/orgChart1"/>
    <dgm:cxn modelId="{7C7CA5F7-B99B-4F00-9678-7C78637DCA81}" type="presParOf" srcId="{75669D4B-A4EB-490D-89A2-1AE0979D872E}" destId="{9402B121-A0AD-478D-9E37-36DC6F6A1B01}" srcOrd="2" destOrd="0" presId="urn:microsoft.com/office/officeart/2005/8/layout/orgChart1"/>
  </dgm:cxnLst>
  <dgm:bg>
    <a:solidFill>
      <a:schemeClr val="bg1"/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1EE3E-1B6C-4853-93D0-D4F741CBE49B}">
      <dsp:nvSpPr>
        <dsp:cNvPr id="0" name=""/>
        <dsp:cNvSpPr/>
      </dsp:nvSpPr>
      <dsp:spPr>
        <a:xfrm>
          <a:off x="5550848" y="862975"/>
          <a:ext cx="2635571" cy="341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743"/>
              </a:lnTo>
              <a:lnTo>
                <a:pt x="2635571" y="3417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95CCA-6EAA-4218-ACC0-36CCE0F8EC7A}">
      <dsp:nvSpPr>
        <dsp:cNvPr id="0" name=""/>
        <dsp:cNvSpPr/>
      </dsp:nvSpPr>
      <dsp:spPr>
        <a:xfrm>
          <a:off x="642802" y="5242330"/>
          <a:ext cx="136286" cy="975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5048"/>
              </a:lnTo>
              <a:lnTo>
                <a:pt x="136286" y="9750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860C24-4A25-414B-8105-D439DDA8B1F7}">
      <dsp:nvSpPr>
        <dsp:cNvPr id="0" name=""/>
        <dsp:cNvSpPr/>
      </dsp:nvSpPr>
      <dsp:spPr>
        <a:xfrm>
          <a:off x="1630206" y="4606545"/>
          <a:ext cx="91440" cy="188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8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E8822-1003-4E31-B837-745A11D89798}">
      <dsp:nvSpPr>
        <dsp:cNvPr id="0" name=""/>
        <dsp:cNvSpPr/>
      </dsp:nvSpPr>
      <dsp:spPr>
        <a:xfrm>
          <a:off x="1630206" y="3964353"/>
          <a:ext cx="91440" cy="1944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445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1532B-322C-4D2C-B1D3-CDE3ED433A64}">
      <dsp:nvSpPr>
        <dsp:cNvPr id="0" name=""/>
        <dsp:cNvSpPr/>
      </dsp:nvSpPr>
      <dsp:spPr>
        <a:xfrm>
          <a:off x="1630206" y="3328568"/>
          <a:ext cx="91440" cy="188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8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2372F-CC5F-44EC-9375-CBAF779B4C2C}">
      <dsp:nvSpPr>
        <dsp:cNvPr id="0" name=""/>
        <dsp:cNvSpPr/>
      </dsp:nvSpPr>
      <dsp:spPr>
        <a:xfrm>
          <a:off x="1630206" y="2692783"/>
          <a:ext cx="91440" cy="188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8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A3859-F9D9-4B3F-A903-4AC3F12C2D7A}">
      <dsp:nvSpPr>
        <dsp:cNvPr id="0" name=""/>
        <dsp:cNvSpPr/>
      </dsp:nvSpPr>
      <dsp:spPr>
        <a:xfrm>
          <a:off x="1675926" y="1938074"/>
          <a:ext cx="3875907" cy="306972"/>
        </a:xfrm>
        <a:custGeom>
          <a:avLst/>
          <a:gdLst/>
          <a:ahLst/>
          <a:cxnLst/>
          <a:rect l="0" t="0" r="0" b="0"/>
          <a:pathLst>
            <a:path>
              <a:moveTo>
                <a:pt x="3875907" y="0"/>
              </a:moveTo>
              <a:lnTo>
                <a:pt x="3875907" y="212947"/>
              </a:lnTo>
              <a:lnTo>
                <a:pt x="0" y="212947"/>
              </a:lnTo>
              <a:lnTo>
                <a:pt x="0" y="30697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C9CED-ECAD-48EB-BB0E-9F6346CC51BB}">
      <dsp:nvSpPr>
        <dsp:cNvPr id="0" name=""/>
        <dsp:cNvSpPr/>
      </dsp:nvSpPr>
      <dsp:spPr>
        <a:xfrm>
          <a:off x="4512583" y="5242330"/>
          <a:ext cx="115935" cy="1020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0148"/>
              </a:lnTo>
              <a:lnTo>
                <a:pt x="115935" y="10201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35001F-C62F-43AC-AA59-BB558A06B9F6}">
      <dsp:nvSpPr>
        <dsp:cNvPr id="0" name=""/>
        <dsp:cNvSpPr/>
      </dsp:nvSpPr>
      <dsp:spPr>
        <a:xfrm>
          <a:off x="5500807" y="4600138"/>
          <a:ext cx="91440" cy="1944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445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24EEB8-456B-4AAE-AF47-430C2549F5C4}">
      <dsp:nvSpPr>
        <dsp:cNvPr id="0" name=""/>
        <dsp:cNvSpPr/>
      </dsp:nvSpPr>
      <dsp:spPr>
        <a:xfrm>
          <a:off x="5500807" y="3964353"/>
          <a:ext cx="91440" cy="188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8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83E129-2975-49BD-9F29-912F078A47B6}">
      <dsp:nvSpPr>
        <dsp:cNvPr id="0" name=""/>
        <dsp:cNvSpPr/>
      </dsp:nvSpPr>
      <dsp:spPr>
        <a:xfrm>
          <a:off x="5500807" y="3328568"/>
          <a:ext cx="91440" cy="188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8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740E9C-4604-4A9D-BF76-0C290803EEDB}">
      <dsp:nvSpPr>
        <dsp:cNvPr id="0" name=""/>
        <dsp:cNvSpPr/>
      </dsp:nvSpPr>
      <dsp:spPr>
        <a:xfrm>
          <a:off x="5500807" y="2692783"/>
          <a:ext cx="91440" cy="188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8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7A8D8-E800-421B-8E5D-52D825425E75}">
      <dsp:nvSpPr>
        <dsp:cNvPr id="0" name=""/>
        <dsp:cNvSpPr/>
      </dsp:nvSpPr>
      <dsp:spPr>
        <a:xfrm>
          <a:off x="5500807" y="1938074"/>
          <a:ext cx="91440" cy="306972"/>
        </a:xfrm>
        <a:custGeom>
          <a:avLst/>
          <a:gdLst/>
          <a:ahLst/>
          <a:cxnLst/>
          <a:rect l="0" t="0" r="0" b="0"/>
          <a:pathLst>
            <a:path>
              <a:moveTo>
                <a:pt x="51025" y="0"/>
              </a:moveTo>
              <a:lnTo>
                <a:pt x="51025" y="212947"/>
              </a:lnTo>
              <a:lnTo>
                <a:pt x="45720" y="212947"/>
              </a:lnTo>
              <a:lnTo>
                <a:pt x="45720" y="30697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2B817F-FBB5-46E2-A651-D0F3A0E513A7}">
      <dsp:nvSpPr>
        <dsp:cNvPr id="0" name=""/>
        <dsp:cNvSpPr/>
      </dsp:nvSpPr>
      <dsp:spPr>
        <a:xfrm>
          <a:off x="8161053" y="5878115"/>
          <a:ext cx="336701" cy="403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069"/>
              </a:lnTo>
              <a:lnTo>
                <a:pt x="336701" y="40306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E69104-CBB4-46A3-AFBB-CE345FF01388}">
      <dsp:nvSpPr>
        <dsp:cNvPr id="0" name=""/>
        <dsp:cNvSpPr/>
      </dsp:nvSpPr>
      <dsp:spPr>
        <a:xfrm>
          <a:off x="9222935" y="5242330"/>
          <a:ext cx="91440" cy="188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8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0093C1-31AF-4AF3-965C-0BF5F3887339}">
      <dsp:nvSpPr>
        <dsp:cNvPr id="0" name=""/>
        <dsp:cNvSpPr/>
      </dsp:nvSpPr>
      <dsp:spPr>
        <a:xfrm>
          <a:off x="9222935" y="4600138"/>
          <a:ext cx="91440" cy="1944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445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DA6788-ED2E-41DF-8E28-5100171B392A}">
      <dsp:nvSpPr>
        <dsp:cNvPr id="0" name=""/>
        <dsp:cNvSpPr/>
      </dsp:nvSpPr>
      <dsp:spPr>
        <a:xfrm>
          <a:off x="9222935" y="3964353"/>
          <a:ext cx="91440" cy="188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8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FE31B2-223D-41FC-8C0D-9E108DC5EE36}">
      <dsp:nvSpPr>
        <dsp:cNvPr id="0" name=""/>
        <dsp:cNvSpPr/>
      </dsp:nvSpPr>
      <dsp:spPr>
        <a:xfrm>
          <a:off x="9222935" y="3328568"/>
          <a:ext cx="91440" cy="188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8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994D9E-58FC-4013-B8E7-508A5494E7FB}">
      <dsp:nvSpPr>
        <dsp:cNvPr id="0" name=""/>
        <dsp:cNvSpPr/>
      </dsp:nvSpPr>
      <dsp:spPr>
        <a:xfrm>
          <a:off x="9268655" y="2709183"/>
          <a:ext cx="132981" cy="171648"/>
        </a:xfrm>
        <a:custGeom>
          <a:avLst/>
          <a:gdLst/>
          <a:ahLst/>
          <a:cxnLst/>
          <a:rect l="0" t="0" r="0" b="0"/>
          <a:pathLst>
            <a:path>
              <a:moveTo>
                <a:pt x="132981" y="0"/>
              </a:moveTo>
              <a:lnTo>
                <a:pt x="132981" y="77623"/>
              </a:lnTo>
              <a:lnTo>
                <a:pt x="0" y="77623"/>
              </a:lnTo>
              <a:lnTo>
                <a:pt x="0" y="1716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4A91B7-DB3C-47DA-BAFF-51E4D3C25488}">
      <dsp:nvSpPr>
        <dsp:cNvPr id="0" name=""/>
        <dsp:cNvSpPr/>
      </dsp:nvSpPr>
      <dsp:spPr>
        <a:xfrm>
          <a:off x="5551833" y="1938074"/>
          <a:ext cx="3849803" cy="323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348"/>
              </a:lnTo>
              <a:lnTo>
                <a:pt x="3849803" y="229348"/>
              </a:lnTo>
              <a:lnTo>
                <a:pt x="3849803" y="32337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4CD012-4BDD-4B3F-A4BC-CB55A7412D7F}">
      <dsp:nvSpPr>
        <dsp:cNvPr id="0" name=""/>
        <dsp:cNvSpPr/>
      </dsp:nvSpPr>
      <dsp:spPr>
        <a:xfrm>
          <a:off x="5505128" y="862975"/>
          <a:ext cx="91440" cy="6273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338"/>
              </a:lnTo>
              <a:lnTo>
                <a:pt x="46705" y="533338"/>
              </a:lnTo>
              <a:lnTo>
                <a:pt x="46705" y="6273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8E1ECE-B108-44F1-933B-0D629AE1A78E}">
      <dsp:nvSpPr>
        <dsp:cNvPr id="0" name=""/>
        <dsp:cNvSpPr/>
      </dsp:nvSpPr>
      <dsp:spPr>
        <a:xfrm>
          <a:off x="3409569" y="415239"/>
          <a:ext cx="4282558" cy="447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82,017 Breast Cancer Patients Diagnosed 2014-15</a:t>
          </a:r>
        </a:p>
      </dsp:txBody>
      <dsp:txXfrm>
        <a:off x="3409569" y="415239"/>
        <a:ext cx="4282558" cy="447735"/>
      </dsp:txXfrm>
    </dsp:sp>
    <dsp:sp modelId="{5B3C8D51-629A-4D30-9567-22B76D97E18A}">
      <dsp:nvSpPr>
        <dsp:cNvPr id="0" name=""/>
        <dsp:cNvSpPr/>
      </dsp:nvSpPr>
      <dsp:spPr>
        <a:xfrm>
          <a:off x="4528904" y="1490338"/>
          <a:ext cx="2045857" cy="447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16,348 Tested Patients</a:t>
          </a:r>
        </a:p>
      </dsp:txBody>
      <dsp:txXfrm>
        <a:off x="4528904" y="1490338"/>
        <a:ext cx="2045857" cy="447735"/>
      </dsp:txXfrm>
    </dsp:sp>
    <dsp:sp modelId="{93AF6A21-4A98-4A33-9300-3CEFFAE935B5}">
      <dsp:nvSpPr>
        <dsp:cNvPr id="0" name=""/>
        <dsp:cNvSpPr/>
      </dsp:nvSpPr>
      <dsp:spPr>
        <a:xfrm>
          <a:off x="7603721" y="2261447"/>
          <a:ext cx="3595830" cy="447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No definitive indication for chemotherapy</a:t>
          </a:r>
        </a:p>
      </dsp:txBody>
      <dsp:txXfrm>
        <a:off x="7603721" y="2261447"/>
        <a:ext cx="3595830" cy="447735"/>
      </dsp:txXfrm>
    </dsp:sp>
    <dsp:sp modelId="{7CD777A6-3677-47DE-A1CA-8488A7C5E313}">
      <dsp:nvSpPr>
        <dsp:cNvPr id="0" name=""/>
        <dsp:cNvSpPr/>
      </dsp:nvSpPr>
      <dsp:spPr>
        <a:xfrm>
          <a:off x="7589180" y="2880832"/>
          <a:ext cx="3358951" cy="447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709 Chemotherapy Status Not Available</a:t>
          </a:r>
        </a:p>
      </dsp:txBody>
      <dsp:txXfrm>
        <a:off x="7589180" y="2880832"/>
        <a:ext cx="3358951" cy="447735"/>
      </dsp:txXfrm>
    </dsp:sp>
    <dsp:sp modelId="{4B0B02C7-EB93-441A-9ECE-3727B8AF7E5D}">
      <dsp:nvSpPr>
        <dsp:cNvPr id="0" name=""/>
        <dsp:cNvSpPr/>
      </dsp:nvSpPr>
      <dsp:spPr>
        <a:xfrm>
          <a:off x="8523032" y="3516617"/>
          <a:ext cx="1491247" cy="447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4,415 Stage 0, III, IV</a:t>
          </a:r>
        </a:p>
      </dsp:txBody>
      <dsp:txXfrm>
        <a:off x="8523032" y="3516617"/>
        <a:ext cx="1491247" cy="447735"/>
      </dsp:txXfrm>
    </dsp:sp>
    <dsp:sp modelId="{177EF8C0-219F-4AF9-BEE0-EB12E1C99BB1}">
      <dsp:nvSpPr>
        <dsp:cNvPr id="0" name=""/>
        <dsp:cNvSpPr/>
      </dsp:nvSpPr>
      <dsp:spPr>
        <a:xfrm>
          <a:off x="7461423" y="4152402"/>
          <a:ext cx="3614465" cy="447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3,724 Triple Negative,  HER2 pos, or RS 30+</a:t>
          </a:r>
        </a:p>
      </dsp:txBody>
      <dsp:txXfrm>
        <a:off x="7461423" y="4152402"/>
        <a:ext cx="3614465" cy="447735"/>
      </dsp:txXfrm>
    </dsp:sp>
    <dsp:sp modelId="{B07B3C18-54A3-4192-85CB-F738E7EC5245}">
      <dsp:nvSpPr>
        <dsp:cNvPr id="0" name=""/>
        <dsp:cNvSpPr/>
      </dsp:nvSpPr>
      <dsp:spPr>
        <a:xfrm>
          <a:off x="7758728" y="4794594"/>
          <a:ext cx="3019853" cy="447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347 Neoadjuvant  Chemotherapy</a:t>
          </a:r>
        </a:p>
      </dsp:txBody>
      <dsp:txXfrm>
        <a:off x="7758728" y="4794594"/>
        <a:ext cx="3019853" cy="447735"/>
      </dsp:txXfrm>
    </dsp:sp>
    <dsp:sp modelId="{F9514A7D-C556-41FD-9325-B08DE9706D40}">
      <dsp:nvSpPr>
        <dsp:cNvPr id="0" name=""/>
        <dsp:cNvSpPr/>
      </dsp:nvSpPr>
      <dsp:spPr>
        <a:xfrm>
          <a:off x="7884153" y="5430379"/>
          <a:ext cx="2769005" cy="447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693 Incomplete Information</a:t>
          </a:r>
        </a:p>
      </dsp:txBody>
      <dsp:txXfrm>
        <a:off x="7884153" y="5430379"/>
        <a:ext cx="2769005" cy="447735"/>
      </dsp:txXfrm>
    </dsp:sp>
    <dsp:sp modelId="{93D71D00-880F-4591-B6B3-2FF869EA6F59}">
      <dsp:nvSpPr>
        <dsp:cNvPr id="0" name=""/>
        <dsp:cNvSpPr/>
      </dsp:nvSpPr>
      <dsp:spPr>
        <a:xfrm>
          <a:off x="8497755" y="6057317"/>
          <a:ext cx="2615378" cy="447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6,460 Analytic Sample</a:t>
          </a:r>
        </a:p>
      </dsp:txBody>
      <dsp:txXfrm>
        <a:off x="8497755" y="6057317"/>
        <a:ext cx="2615378" cy="447735"/>
      </dsp:txXfrm>
    </dsp:sp>
    <dsp:sp modelId="{BF33D055-7548-443F-86BF-E3E332E7ABDB}">
      <dsp:nvSpPr>
        <dsp:cNvPr id="0" name=""/>
        <dsp:cNvSpPr/>
      </dsp:nvSpPr>
      <dsp:spPr>
        <a:xfrm>
          <a:off x="3588117" y="2245047"/>
          <a:ext cx="3916821" cy="447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Indication for post-lumpectomy radiation</a:t>
          </a:r>
        </a:p>
      </dsp:txBody>
      <dsp:txXfrm>
        <a:off x="3588117" y="2245047"/>
        <a:ext cx="3916821" cy="447735"/>
      </dsp:txXfrm>
    </dsp:sp>
    <dsp:sp modelId="{83069F6A-1729-4D14-9CD6-8FBFA465E87D}">
      <dsp:nvSpPr>
        <dsp:cNvPr id="0" name=""/>
        <dsp:cNvSpPr/>
      </dsp:nvSpPr>
      <dsp:spPr>
        <a:xfrm>
          <a:off x="4029401" y="2880832"/>
          <a:ext cx="3034253" cy="447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1,541 Radiation Status Not Available</a:t>
          </a:r>
        </a:p>
      </dsp:txBody>
      <dsp:txXfrm>
        <a:off x="4029401" y="2880832"/>
        <a:ext cx="3034253" cy="447735"/>
      </dsp:txXfrm>
    </dsp:sp>
    <dsp:sp modelId="{F6264CD4-259D-4847-8F95-7F5F76DDA054}">
      <dsp:nvSpPr>
        <dsp:cNvPr id="0" name=""/>
        <dsp:cNvSpPr/>
      </dsp:nvSpPr>
      <dsp:spPr>
        <a:xfrm>
          <a:off x="4800904" y="3516617"/>
          <a:ext cx="1491247" cy="447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466 Stage IV</a:t>
          </a:r>
        </a:p>
      </dsp:txBody>
      <dsp:txXfrm>
        <a:off x="4800904" y="3516617"/>
        <a:ext cx="1491247" cy="447735"/>
      </dsp:txXfrm>
    </dsp:sp>
    <dsp:sp modelId="{FD29C538-531E-430C-B79E-2CF9E7500D16}">
      <dsp:nvSpPr>
        <dsp:cNvPr id="0" name=""/>
        <dsp:cNvSpPr/>
      </dsp:nvSpPr>
      <dsp:spPr>
        <a:xfrm>
          <a:off x="4245451" y="4152402"/>
          <a:ext cx="2602152" cy="447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8,520 Non-Lumpectomy</a:t>
          </a:r>
        </a:p>
      </dsp:txBody>
      <dsp:txXfrm>
        <a:off x="4245451" y="4152402"/>
        <a:ext cx="2602152" cy="447735"/>
      </dsp:txXfrm>
    </dsp:sp>
    <dsp:sp modelId="{02B7DB72-AEB2-419D-B19A-3D9AC7822E91}">
      <dsp:nvSpPr>
        <dsp:cNvPr id="0" name=""/>
        <dsp:cNvSpPr/>
      </dsp:nvSpPr>
      <dsp:spPr>
        <a:xfrm>
          <a:off x="4254097" y="4794594"/>
          <a:ext cx="2584860" cy="447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652 Incomplete Information</a:t>
          </a:r>
        </a:p>
      </dsp:txBody>
      <dsp:txXfrm>
        <a:off x="4254097" y="4794594"/>
        <a:ext cx="2584860" cy="447735"/>
      </dsp:txXfrm>
    </dsp:sp>
    <dsp:sp modelId="{A64118CA-722E-4CDD-B41A-839062F725BD}">
      <dsp:nvSpPr>
        <dsp:cNvPr id="0" name=""/>
        <dsp:cNvSpPr/>
      </dsp:nvSpPr>
      <dsp:spPr>
        <a:xfrm>
          <a:off x="4628519" y="6038611"/>
          <a:ext cx="2892293" cy="447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5,169 Analytical Sample</a:t>
          </a:r>
        </a:p>
      </dsp:txBody>
      <dsp:txXfrm>
        <a:off x="4628519" y="6038611"/>
        <a:ext cx="2892293" cy="447735"/>
      </dsp:txXfrm>
    </dsp:sp>
    <dsp:sp modelId="{63F1897B-9F93-4A15-A787-AE83F4B683AC}">
      <dsp:nvSpPr>
        <dsp:cNvPr id="0" name=""/>
        <dsp:cNvSpPr/>
      </dsp:nvSpPr>
      <dsp:spPr>
        <a:xfrm>
          <a:off x="174031" y="2245047"/>
          <a:ext cx="3003789" cy="447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Candidate for unilateral surgery</a:t>
          </a:r>
        </a:p>
      </dsp:txBody>
      <dsp:txXfrm>
        <a:off x="174031" y="2245047"/>
        <a:ext cx="3003789" cy="447735"/>
      </dsp:txXfrm>
    </dsp:sp>
    <dsp:sp modelId="{2E28A917-73AD-4491-87BA-B6B007BE288D}">
      <dsp:nvSpPr>
        <dsp:cNvPr id="0" name=""/>
        <dsp:cNvSpPr/>
      </dsp:nvSpPr>
      <dsp:spPr>
        <a:xfrm>
          <a:off x="7769" y="2880832"/>
          <a:ext cx="3336313" cy="447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3,006 Surgery Type Not Identified</a:t>
          </a:r>
        </a:p>
      </dsp:txBody>
      <dsp:txXfrm>
        <a:off x="7769" y="2880832"/>
        <a:ext cx="3336313" cy="447735"/>
      </dsp:txXfrm>
    </dsp:sp>
    <dsp:sp modelId="{814EFA99-8BCE-46D8-8C3F-EE1422ADA19E}">
      <dsp:nvSpPr>
        <dsp:cNvPr id="0" name=""/>
        <dsp:cNvSpPr/>
      </dsp:nvSpPr>
      <dsp:spPr>
        <a:xfrm>
          <a:off x="930302" y="3516617"/>
          <a:ext cx="1491247" cy="447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116 Stage IV</a:t>
          </a:r>
        </a:p>
      </dsp:txBody>
      <dsp:txXfrm>
        <a:off x="930302" y="3516617"/>
        <a:ext cx="1491247" cy="447735"/>
      </dsp:txXfrm>
    </dsp:sp>
    <dsp:sp modelId="{ACCCB1BC-F523-44E5-8B83-EDD83AE1DB59}">
      <dsp:nvSpPr>
        <dsp:cNvPr id="0" name=""/>
        <dsp:cNvSpPr/>
      </dsp:nvSpPr>
      <dsp:spPr>
        <a:xfrm>
          <a:off x="315381" y="4158809"/>
          <a:ext cx="2721088" cy="447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1534 Bilateral Tumor</a:t>
          </a:r>
        </a:p>
      </dsp:txBody>
      <dsp:txXfrm>
        <a:off x="315381" y="4158809"/>
        <a:ext cx="2721088" cy="447735"/>
      </dsp:txXfrm>
    </dsp:sp>
    <dsp:sp modelId="{30072CDB-D0DA-4800-87C7-1379E3D09E80}">
      <dsp:nvSpPr>
        <dsp:cNvPr id="0" name=""/>
        <dsp:cNvSpPr/>
      </dsp:nvSpPr>
      <dsp:spPr>
        <a:xfrm>
          <a:off x="384521" y="4794594"/>
          <a:ext cx="2582809" cy="447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1,201 Incomplete Information</a:t>
          </a:r>
        </a:p>
      </dsp:txBody>
      <dsp:txXfrm>
        <a:off x="384521" y="4794594"/>
        <a:ext cx="2582809" cy="447735"/>
      </dsp:txXfrm>
    </dsp:sp>
    <dsp:sp modelId="{2D17A686-85D8-4DCE-9280-D561CDB62332}">
      <dsp:nvSpPr>
        <dsp:cNvPr id="0" name=""/>
        <dsp:cNvSpPr/>
      </dsp:nvSpPr>
      <dsp:spPr>
        <a:xfrm>
          <a:off x="779088" y="5993510"/>
          <a:ext cx="3100025" cy="447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10,491 Analytical Sample</a:t>
          </a:r>
        </a:p>
      </dsp:txBody>
      <dsp:txXfrm>
        <a:off x="779088" y="5993510"/>
        <a:ext cx="3100025" cy="447735"/>
      </dsp:txXfrm>
    </dsp:sp>
    <dsp:sp modelId="{B9C76F8A-FF71-4AEE-85AC-C1C021B810EF}">
      <dsp:nvSpPr>
        <dsp:cNvPr id="0" name=""/>
        <dsp:cNvSpPr/>
      </dsp:nvSpPr>
      <dsp:spPr>
        <a:xfrm>
          <a:off x="8186419" y="980851"/>
          <a:ext cx="2786502" cy="447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65,669 Not Linked To Test Result</a:t>
          </a:r>
        </a:p>
      </dsp:txBody>
      <dsp:txXfrm>
        <a:off x="8186419" y="980851"/>
        <a:ext cx="2786502" cy="447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0.27134</cdr:x>
      <cdr:y>0.03778</cdr:y>
    </cdr:from>
    <cdr:to>
      <cdr:x>0.27251</cdr:x>
      <cdr:y>0.95058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CA571B4F-811B-44DA-B1B2-2FF3E75A3CC2}"/>
            </a:ext>
          </a:extLst>
        </cdr:cNvPr>
        <cdr:cNvCxnSpPr/>
      </cdr:nvCxnSpPr>
      <cdr:spPr>
        <a:xfrm xmlns:a="http://schemas.openxmlformats.org/drawingml/2006/main" flipH="1" flipV="1">
          <a:off x="2203941" y="224534"/>
          <a:ext cx="9503" cy="5425318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0.12196</cdr:x>
      <cdr:y>0.95077</cdr:y>
    </cdr:from>
    <cdr:to>
      <cdr:x>0.94386</cdr:x>
      <cdr:y>0.99297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14965A04-070B-4577-8002-3382B803E30D}"/>
            </a:ext>
          </a:extLst>
        </cdr:cNvPr>
        <cdr:cNvSpPr txBox="1"/>
      </cdr:nvSpPr>
      <cdr:spPr>
        <a:xfrm xmlns:a="http://schemas.openxmlformats.org/drawingml/2006/main">
          <a:off x="990601" y="5650997"/>
          <a:ext cx="6675700" cy="2508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0.0                          1.0                         2.0                         3.0                         4.0                         5.0</a:t>
          </a:r>
        </a:p>
      </cdr:txBody>
    </cdr:sp>
  </cdr:relSizeAnchor>
  <cdr:relSizeAnchor xmlns:cdr="http://schemas.openxmlformats.org/drawingml/2006/chartDrawing">
    <cdr:from>
      <cdr:x>0.89231</cdr:x>
      <cdr:y>0.11674</cdr:y>
    </cdr:from>
    <cdr:to>
      <cdr:x>0.99451</cdr:x>
      <cdr:y>0.94655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8AE2E62-E3A7-441A-9089-B47D46E51C61}"/>
            </a:ext>
          </a:extLst>
        </cdr:cNvPr>
        <cdr:cNvSpPr txBox="1"/>
      </cdr:nvSpPr>
      <cdr:spPr>
        <a:xfrm xmlns:a="http://schemas.openxmlformats.org/drawingml/2006/main">
          <a:off x="7734300" y="790575"/>
          <a:ext cx="885825" cy="5619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0.85546</cdr:x>
      <cdr:y>0.07376</cdr:y>
    </cdr:from>
    <cdr:to>
      <cdr:x>0.98767</cdr:x>
      <cdr:y>0.9553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BF07ECCA-7A07-4C58-811F-AB15C258F2F3}"/>
            </a:ext>
          </a:extLst>
        </cdr:cNvPr>
        <cdr:cNvSpPr txBox="1"/>
      </cdr:nvSpPr>
      <cdr:spPr>
        <a:xfrm xmlns:a="http://schemas.openxmlformats.org/drawingml/2006/main">
          <a:off x="8706433" y="418149"/>
          <a:ext cx="1345540" cy="4997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4.40 (3.62-5.33)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1.67 (1.29-2.17)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1.05 (0.93-1.19)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 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0.68 (0.65-0.71)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 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 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 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0.67 (0.57-0.79)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0.67 (0.57-0.78)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0.73 (0.63-0.85)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 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1.25 (1.13-1.39)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 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 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 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1.11 (0.98-1.25)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1.18 (1.04-1.33)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 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 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 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0.87 (0.75-1.00)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1.14 (0.99-1.32)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1.62 (1.36-1.94)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 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 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 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1.11 (0.97-1.28)</a:t>
          </a:r>
        </a:p>
        <a:p xmlns:a="http://schemas.openxmlformats.org/drawingml/2006/main">
          <a:r>
            <a:rPr lang="en-US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1.07 (0.92-1.24)</a:t>
          </a:r>
        </a:p>
        <a:p xmlns:a="http://schemas.openxmlformats.org/drawingml/2006/main">
          <a:r>
            <a:rPr lang="en-US" sz="1100" dirty="0">
              <a:effectLst/>
              <a:latin typeface="+mn-lt"/>
              <a:ea typeface="+mn-ea"/>
              <a:cs typeface="+mn-cs"/>
            </a:rPr>
            <a:t> </a:t>
          </a:r>
        </a:p>
        <a:p xmlns:a="http://schemas.openxmlformats.org/drawingml/2006/main">
          <a:r>
            <a:rPr lang="en-US" sz="1100" dirty="0">
              <a:effectLst/>
              <a:latin typeface="+mn-lt"/>
              <a:ea typeface="+mn-ea"/>
              <a:cs typeface="+mn-cs"/>
            </a:rPr>
            <a:t> </a:t>
          </a:r>
        </a:p>
        <a:p xmlns:a="http://schemas.openxmlformats.org/drawingml/2006/main">
          <a:r>
            <a:rPr lang="en-US" sz="1100" dirty="0">
              <a:effectLst/>
              <a:latin typeface="+mn-lt"/>
              <a:ea typeface="+mn-ea"/>
              <a:cs typeface="+mn-cs"/>
            </a:rPr>
            <a:t> </a:t>
          </a:r>
        </a:p>
        <a:p xmlns:a="http://schemas.openxmlformats.org/drawingml/2006/main">
          <a:r>
            <a:rPr lang="en-US" sz="1100" dirty="0">
              <a:effectLst/>
              <a:latin typeface="+mn-lt"/>
              <a:ea typeface="+mn-ea"/>
              <a:cs typeface="+mn-cs"/>
            </a:rPr>
            <a:t>0.88 (0.76-1.03)</a:t>
          </a:r>
        </a:p>
        <a:p xmlns:a="http://schemas.openxmlformats.org/drawingml/2006/main">
          <a:r>
            <a:rPr lang="en-US" sz="1100" dirty="0">
              <a:effectLst/>
              <a:latin typeface="+mn-lt"/>
              <a:ea typeface="+mn-ea"/>
              <a:cs typeface="+mn-cs"/>
            </a:rPr>
            <a:t>1.28 (1.12-1.46)</a:t>
          </a:r>
        </a:p>
        <a:p xmlns:a="http://schemas.openxmlformats.org/drawingml/2006/main">
          <a:endParaRPr lang="en-US" sz="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3EEB1-6DA7-4311-A8B8-D3B1886986B8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C4BCD-F80E-44E6-A2D5-430C8739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41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Breast cancer is the first common health condition to be subjected to widespread extensive genetic testing </a:t>
            </a:r>
          </a:p>
          <a:p>
            <a:r>
              <a:rPr lang="en-US" dirty="0"/>
              <a:t>How people react to information about risk:  traditional host factors- age, sex, race usurped by genetics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6D0B6D-E536-4A80-AE16-9C74EE7DDA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11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8C4BCD-F80E-44E6-A2D5-430C873969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16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Surgery type not identified: about half “None, no surgery primary site”; other half “Mastectomy, NOS”</a:t>
            </a:r>
          </a:p>
          <a:p>
            <a:r>
              <a:rPr lang="en-US" dirty="0"/>
              <a:t>Excluded patients whose test report dates were substantively later than treatment dates- numbers on that </a:t>
            </a:r>
            <a:r>
              <a:rPr lang="en-US" dirty="0" err="1"/>
              <a:t>paul</a:t>
            </a:r>
            <a:r>
              <a:rPr lang="en-US" dirty="0"/>
              <a:t>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8C4BCD-F80E-44E6-A2D5-430C873969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03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8C4BCD-F80E-44E6-A2D5-430C8739696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549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8C4BCD-F80E-44E6-A2D5-430C8739696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392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8C4BCD-F80E-44E6-A2D5-430C8739696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378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is going to happen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D0B6D-E536-4A80-AE16-9C74EE7DDA3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0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6D0B6D-E536-4A80-AE16-9C74EE7DDA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98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</a:t>
            </a:r>
            <a:r>
              <a:rPr lang="en-US" baseline="0" dirty="0"/>
              <a:t> MRI- no harm in more information </a:t>
            </a:r>
          </a:p>
          <a:p>
            <a:r>
              <a:rPr lang="en-US" baseline="0" dirty="0"/>
              <a:t>Especially when costs of testing plummet </a:t>
            </a:r>
          </a:p>
          <a:p>
            <a:r>
              <a:rPr lang="en-US" baseline="0" dirty="0"/>
              <a:t>How many know family members friends or colleagues who have had genetic testing for ancestry, health risks </a:t>
            </a:r>
            <a:r>
              <a:rPr lang="en-US" baseline="0" dirty="0" err="1"/>
              <a:t>etc</a:t>
            </a:r>
            <a:r>
              <a:rPr lang="en-US" baseline="0" dirty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D0B6D-E536-4A80-AE16-9C74EE7DDA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78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Growing common issue in medical care confronting primary care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6D0B6D-E536-4A80-AE16-9C74EE7DDA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68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D0B6D-E536-4A80-AE16-9C74EE7DDA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61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D0B6D-E536-4A80-AE16-9C74EE7DDA3D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161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C8F5B-6BA2-1E4E-9328-48904D440846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739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8C4BCD-F80E-44E6-A2D5-430C873969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14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8C4BCD-F80E-44E6-A2D5-430C873969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49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70079-B46F-4E1B-B461-8D4A2F055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B13329-CFCA-43F6-AD51-1A00A09FD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41FE9-E6F4-4FA0-8382-FF6054116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D588-AC27-41EF-BB48-84028F21AD80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30A88-CBC8-4F6B-AA56-3AC89E453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BE170-78D0-427D-85C3-797CD2AC6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D558-0135-4C6C-8CAA-C1396E021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2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A3C78-0801-4098-9BF8-03F46CEA0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130DD0-651B-459D-AD54-A0BDD93D0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4839A-B742-42CA-A51E-0BF3DD7AE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D588-AC27-41EF-BB48-84028F21AD80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632B8-4701-4DF2-B6F1-211FEECCB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5A3CC-86C8-48EE-A1C1-32443030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D558-0135-4C6C-8CAA-C1396E021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5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ABE57-D9C2-4C6F-A980-ACD4C38449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048A2F-9457-471A-8C15-1288CDE042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E448E-6001-486C-A5A9-EC3011B1E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D588-AC27-41EF-BB48-84028F21AD80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D58DE-326C-486F-BC9A-09FC37D70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4C6A2-4BD4-483A-B5CA-EBA88FC9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D558-0135-4C6C-8CAA-C1396E021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1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982A9-F982-4E26-9E8E-4322F27AA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299B4-BCA1-465F-B9AB-3178D6E51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53935-7B2A-469F-94D2-C126CC586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D588-AC27-41EF-BB48-84028F21AD80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306FF-B871-4AAA-96A3-952D1059C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F1750-40E3-4AD4-8866-ACCCF5651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D558-0135-4C6C-8CAA-C1396E021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5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95385-223B-4175-8929-742D1C379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D399E-B97C-4A19-8942-5888C9B94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43A7D-6FC4-4226-A6F0-AB53B91E9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D588-AC27-41EF-BB48-84028F21AD80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D32B7-30E9-4826-8384-6F7F940E8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7E270-2B17-43AD-B4D7-8B27B03E4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D558-0135-4C6C-8CAA-C1396E021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7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7ED9E-5B19-4E2C-AF23-35BF4070D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18478-8069-4266-8D75-3E8F45A36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1C0DCE-2A02-4557-9C95-B737E9502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4037BE-A8A1-4629-ACA3-A0958BC43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D588-AC27-41EF-BB48-84028F21AD80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E69EC5-DF5A-49FD-B329-903CE4F2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0F50E-3EFC-44A7-A3CE-830F263D9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D558-0135-4C6C-8CAA-C1396E021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4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7EE67-89B0-4DD4-B0B3-5FA21AC2F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0402A-CA02-42A5-93CB-6AF8F008C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29BD8-5801-4947-AD4F-33D88F109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7E794C-74F8-4B8D-A2DB-08158058E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F5E949-FF83-42D0-BE89-07D65A9B88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35AC85-1E0F-4157-A37C-2DA6E3D9B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D588-AC27-41EF-BB48-84028F21AD80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E7DBBA-6D05-43F0-9F8D-CCD74E15E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D384EF-20F6-483B-BFDD-66028CCDD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D558-0135-4C6C-8CAA-C1396E021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6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1C003-2869-41C4-A21E-332BDB3C0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333B19-5B00-42C9-937B-2C4DC3D47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D588-AC27-41EF-BB48-84028F21AD80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CD1177-E232-4B5E-9D50-E0B287FD6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BF56DA-E5F5-4C42-8003-18A904AE3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D558-0135-4C6C-8CAA-C1396E021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9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AEA13-9637-4675-A418-D91FC0928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D588-AC27-41EF-BB48-84028F21AD80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6CB059-0485-41CA-BEFB-811D7CF10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C2B95E-FE63-4537-BAD8-1D639ED9F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D558-0135-4C6C-8CAA-C1396E021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2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C00F1-3C0D-41E4-A255-D1EAA7F87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3D768-BF80-4642-9847-78289C056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093B1-1D08-4E99-B38A-22AE273E9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559302-C7B3-4845-BA8A-0EAA5BA4E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D588-AC27-41EF-BB48-84028F21AD80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62171-8776-4C38-AA3D-B13895059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01095-7288-48A6-B740-2791C9012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D558-0135-4C6C-8CAA-C1396E021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80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6F579-AE82-4774-A6C7-C4FD1FF07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91AF88-763D-4388-B440-DFABEB046E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4E745-C8C8-47D4-B968-4BAFB74DD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BC0A3C-C6D8-4117-9929-CE51273C8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D588-AC27-41EF-BB48-84028F21AD80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2A7B0-75BA-442D-BD9E-1EB0B153F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B5782-6F6E-42B7-B57F-D75F93367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7D558-0135-4C6C-8CAA-C1396E021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8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D5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B7013B-F894-4943-A86E-DB5DF1D87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E1D40-75F6-45E9-89D2-6F495D07A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07063-12D3-4B1A-8064-6D18B6CF95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5D588-AC27-41EF-BB48-84028F21AD80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1B2A5-1227-4B03-8017-AA0914379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9D594-15E8-4484-8D3F-AC6BDDC42C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7D558-0135-4C6C-8CAA-C1396E021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8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879BD-4429-4448-83D9-0AA10FD37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5677" y="644190"/>
            <a:ext cx="10242958" cy="23876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Breast cancer treatment according to pathogenic variants in cancer susceptibility genes in a population-based cohort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C92330-9754-4D90-83E6-32F89F515E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720" y="3602037"/>
            <a:ext cx="9666915" cy="2857486"/>
          </a:xfrm>
        </p:spPr>
        <p:txBody>
          <a:bodyPr>
            <a:normAutofit/>
          </a:bodyPr>
          <a:lstStyle/>
          <a:p>
            <a:r>
              <a:rPr lang="en-US" dirty="0"/>
              <a:t>Steven J. Katz MD MPH</a:t>
            </a:r>
          </a:p>
          <a:p>
            <a:r>
              <a:rPr lang="en-US" dirty="0"/>
              <a:t>Professor of Medicine and Health Management and Policy</a:t>
            </a:r>
          </a:p>
          <a:p>
            <a:r>
              <a:rPr lang="en-US" dirty="0"/>
              <a:t>University of Michigan </a:t>
            </a:r>
          </a:p>
          <a:p>
            <a:r>
              <a:rPr lang="en-US" dirty="0"/>
              <a:t>Allison Kurian MD M Sc.</a:t>
            </a:r>
          </a:p>
          <a:p>
            <a:r>
              <a:rPr lang="en-US" dirty="0"/>
              <a:t>Professor of Medicine and Medical Genetics </a:t>
            </a:r>
          </a:p>
          <a:p>
            <a:r>
              <a:rPr lang="en-US" dirty="0"/>
              <a:t>Stanford University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12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76BC4-9ACC-4BEF-BD62-D3A21FD93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% had multigene panel testing among testers (breast cancer)  by quarter and year </a:t>
            </a:r>
            <a:r>
              <a:rPr lang="en-US" sz="3200" dirty="0"/>
              <a:t>(N=39,563)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4470404-276E-4C94-B986-F5D09AF09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0705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97A61F5-F9B4-4CB2-B5D5-3B04EFCE82AB}"/>
              </a:ext>
            </a:extLst>
          </p:cNvPr>
          <p:cNvSpPr txBox="1"/>
          <p:nvPr/>
        </p:nvSpPr>
        <p:spPr>
          <a:xfrm>
            <a:off x="335560" y="3429000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285517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EDA9B-2E17-44FA-A068-0EFEEC94B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0945"/>
          </a:xfrm>
        </p:spPr>
        <p:txBody>
          <a:bodyPr/>
          <a:lstStyle/>
          <a:p>
            <a:r>
              <a:rPr lang="en-US" dirty="0"/>
              <a:t>Research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612B6-83FA-4D5E-A434-EF330240B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1951"/>
            <a:ext cx="11502007" cy="4810067"/>
          </a:xfrm>
        </p:spPr>
        <p:txBody>
          <a:bodyPr>
            <a:noAutofit/>
          </a:bodyPr>
          <a:lstStyle/>
          <a:p>
            <a:r>
              <a:rPr lang="en-US" dirty="0"/>
              <a:t>What is the association of genetic test results with locoregional and systemic treatment?:</a:t>
            </a:r>
          </a:p>
          <a:p>
            <a:pPr lvl="1"/>
            <a:r>
              <a:rPr lang="en-US" dirty="0"/>
              <a:t>Use of contralateral prophylactic mastectomy (CPM) in candidates for unilateral surgery</a:t>
            </a:r>
          </a:p>
          <a:p>
            <a:pPr lvl="2"/>
            <a:r>
              <a:rPr lang="en-US" sz="2800" dirty="0"/>
              <a:t>Pathogenic variant should be associated with m</a:t>
            </a:r>
            <a:r>
              <a:rPr lang="en-US" sz="2800" dirty="0">
                <a:sym typeface="Wingdings" panose="05000000000000000000" pitchFamily="2" charset="2"/>
              </a:rPr>
              <a:t>ore extensive surgery</a:t>
            </a:r>
            <a:endParaRPr lang="en-US" sz="2800" dirty="0"/>
          </a:p>
          <a:p>
            <a:pPr lvl="1"/>
            <a:r>
              <a:rPr lang="en-US" dirty="0"/>
              <a:t>Use of irradiation in patients with indications for it</a:t>
            </a:r>
          </a:p>
          <a:p>
            <a:pPr lvl="2"/>
            <a:r>
              <a:rPr lang="en-US" sz="2800" dirty="0"/>
              <a:t>Pathogenic variant</a:t>
            </a:r>
            <a:r>
              <a:rPr lang="en-US" sz="2800" dirty="0">
                <a:sym typeface="Wingdings" panose="05000000000000000000" pitchFamily="2" charset="2"/>
              </a:rPr>
              <a:t> should not be associated with use of radiation </a:t>
            </a:r>
            <a:r>
              <a:rPr lang="en-US" sz="2800" dirty="0"/>
              <a:t> </a:t>
            </a:r>
          </a:p>
          <a:p>
            <a:pPr lvl="1"/>
            <a:r>
              <a:rPr lang="en-US" dirty="0"/>
              <a:t>Use of systemic chemotherapy in patients with no definitive indication for it</a:t>
            </a:r>
          </a:p>
          <a:p>
            <a:pPr lvl="2"/>
            <a:r>
              <a:rPr lang="en-US" sz="2800" dirty="0"/>
              <a:t>Pathogenic variant should not be associated with use of chemotherapy</a:t>
            </a:r>
          </a:p>
        </p:txBody>
      </p:sp>
    </p:spTree>
    <p:extLst>
      <p:ext uri="{BB962C8B-B14F-4D97-AF65-F5344CB8AC3E}">
        <p14:creationId xmlns:p14="http://schemas.microsoft.com/office/powerpoint/2010/main" val="117458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0000000-0008-0000-0100-000019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2424654"/>
              </p:ext>
            </p:extLst>
          </p:nvPr>
        </p:nvGraphicFramePr>
        <p:xfrm>
          <a:off x="496224" y="41945"/>
          <a:ext cx="1119955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94316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470F136-183D-40BD-B3AB-28B1F422D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9360"/>
            <a:ext cx="10515600" cy="781392"/>
          </a:xfrm>
        </p:spPr>
        <p:txBody>
          <a:bodyPr/>
          <a:lstStyle/>
          <a:p>
            <a:r>
              <a:rPr lang="en-US" dirty="0"/>
              <a:t>Distribution of test result by clinical cohort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41A5010-33F4-4BB1-84E9-C7F512E436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502277"/>
              </p:ext>
            </p:extLst>
          </p:nvPr>
        </p:nvGraphicFramePr>
        <p:xfrm>
          <a:off x="838200" y="1797490"/>
          <a:ext cx="10515600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5216644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9844901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4522245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904884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Test 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Candidates for </a:t>
                      </a:r>
                    </a:p>
                    <a:p>
                      <a:pPr algn="ctr"/>
                      <a:r>
                        <a:rPr lang="en-US" b="1" dirty="0"/>
                        <a:t>unilateral surgery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Indication for post-lumpectomy radiation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 definitive indication for chemotherapy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391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Negative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7,944 (76%)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4095 (79%)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5013 (78%)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166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VUS Only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1,729 (16%)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853 (17%)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1012 (16%)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709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BRCA 1 or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538 (5%)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 (2%)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269 (4%)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10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Other Path Variant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280 (3%)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 (2%)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166 (3%)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325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10,491 (100%)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5,169 (100%)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6,460 (100%)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762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260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88FB4-BD45-4F2A-A3D5-61824CDAB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090" y="559298"/>
            <a:ext cx="10515600" cy="577410"/>
          </a:xfrm>
        </p:spPr>
        <p:txBody>
          <a:bodyPr>
            <a:normAutofit fontScale="90000"/>
          </a:bodyPr>
          <a:lstStyle/>
          <a:p>
            <a:r>
              <a:rPr lang="en-US" dirty="0"/>
              <a:t>Treatment rates by genetic test result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AC85BC-F150-4C3A-83D1-652547B26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528831"/>
              </p:ext>
            </p:extLst>
          </p:nvPr>
        </p:nvGraphicFramePr>
        <p:xfrm>
          <a:off x="663327" y="1677888"/>
          <a:ext cx="11064481" cy="3647066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2479482">
                  <a:extLst>
                    <a:ext uri="{9D8B030D-6E8A-4147-A177-3AD203B41FA5}">
                      <a16:colId xmlns:a16="http://schemas.microsoft.com/office/drawing/2014/main" val="3592008513"/>
                    </a:ext>
                  </a:extLst>
                </a:gridCol>
                <a:gridCol w="2900868">
                  <a:extLst>
                    <a:ext uri="{9D8B030D-6E8A-4147-A177-3AD203B41FA5}">
                      <a16:colId xmlns:a16="http://schemas.microsoft.com/office/drawing/2014/main" val="2602826186"/>
                    </a:ext>
                  </a:extLst>
                </a:gridCol>
                <a:gridCol w="2698328">
                  <a:extLst>
                    <a:ext uri="{9D8B030D-6E8A-4147-A177-3AD203B41FA5}">
                      <a16:colId xmlns:a16="http://schemas.microsoft.com/office/drawing/2014/main" val="1080892273"/>
                    </a:ext>
                  </a:extLst>
                </a:gridCol>
                <a:gridCol w="2985803">
                  <a:extLst>
                    <a:ext uri="{9D8B030D-6E8A-4147-A177-3AD203B41FA5}">
                      <a16:colId xmlns:a16="http://schemas.microsoft.com/office/drawing/2014/main" val="65948436"/>
                    </a:ext>
                  </a:extLst>
                </a:gridCol>
              </a:tblGrid>
              <a:tr h="622060">
                <a:tc gridSpan="4">
                  <a:txBody>
                    <a:bodyPr/>
                    <a:lstStyle/>
                    <a:p>
                      <a:pPr marL="0" marR="0" lvl="0" indent="0" algn="ctr" defTabSz="68808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Adjusted percentage  (95% CI)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06593"/>
                  </a:ext>
                </a:extLst>
              </a:tr>
              <a:tr h="573027">
                <a:tc>
                  <a:txBody>
                    <a:bodyPr/>
                    <a:lstStyle/>
                    <a:p>
                      <a:pPr marL="0" marR="0" lvl="0" indent="0" algn="l" defTabSz="68808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Genetic 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Results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Bilateral Mastectomy 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Radiation Therapy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Chemotherapy 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7341469"/>
                  </a:ext>
                </a:extLst>
              </a:tr>
              <a:tr h="75703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Negative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23.6 (22.6 - 24.5)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76.1 (74.7 - 77.4)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 (21.6 - 24.4)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218425"/>
                  </a:ext>
                </a:extLst>
              </a:tr>
              <a:tr h="51056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VUS only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24.4 (22.4 - 26.6)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76.3 (73.3 - 79.1)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  (20.2 - 26.1)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742052"/>
                  </a:ext>
                </a:extLst>
              </a:tr>
              <a:tr h="51056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24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BRCA1/2 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57.5 (52.9 - 62.0)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47.6 (37.6 - 57.9)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36.5 (29.7 - 43.9)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249354"/>
                  </a:ext>
                </a:extLst>
              </a:tr>
              <a:tr h="51056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Other PV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34.0 (28.5 - 34.0)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69.3 (60.5 - 76.9)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28.8 (21.5 - 37.3)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649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916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8AA9A-1037-402C-A33A-E7E5E87E0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957"/>
            <a:ext cx="10515600" cy="591220"/>
          </a:xfrm>
        </p:spPr>
        <p:txBody>
          <a:bodyPr>
            <a:normAutofit fontScale="90000"/>
          </a:bodyPr>
          <a:lstStyle/>
          <a:p>
            <a:r>
              <a:rPr lang="en-US" dirty="0"/>
              <a:t>Adjusted odds of receipt of CPM 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98E9910-909B-46B7-B705-C691165A12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9919100"/>
              </p:ext>
            </p:extLst>
          </p:nvPr>
        </p:nvGraphicFramePr>
        <p:xfrm>
          <a:off x="956934" y="904869"/>
          <a:ext cx="10779263" cy="588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8055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3CAD61-6ECC-4FAE-8D18-2400E929FE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418" y="705943"/>
            <a:ext cx="8867163" cy="608494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B5D07D-EDF8-4740-B4FA-9DC8CDA47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34"/>
            <a:ext cx="10515600" cy="398273"/>
          </a:xfrm>
        </p:spPr>
        <p:txBody>
          <a:bodyPr>
            <a:normAutofit fontScale="90000"/>
          </a:bodyPr>
          <a:lstStyle/>
          <a:p>
            <a:r>
              <a:rPr lang="en-US" dirty="0"/>
              <a:t>Adjusted odds ratio for receipt of radiation </a:t>
            </a:r>
          </a:p>
        </p:txBody>
      </p:sp>
    </p:spTree>
    <p:extLst>
      <p:ext uri="{BB962C8B-B14F-4D97-AF65-F5344CB8AC3E}">
        <p14:creationId xmlns:p14="http://schemas.microsoft.com/office/powerpoint/2010/main" val="3870754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1596E1B-C8A9-46D9-9926-4E21D2957B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857478"/>
            <a:ext cx="10774262" cy="59334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BC8AA9A-1037-402C-A33A-E7E5E87E0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957"/>
            <a:ext cx="10515600" cy="591220"/>
          </a:xfrm>
        </p:spPr>
        <p:txBody>
          <a:bodyPr>
            <a:normAutofit fontScale="90000"/>
          </a:bodyPr>
          <a:lstStyle/>
          <a:p>
            <a:r>
              <a:rPr lang="en-US" dirty="0"/>
              <a:t>Adjusted odds of receipt of chemotherapy </a:t>
            </a:r>
          </a:p>
        </p:txBody>
      </p:sp>
    </p:spTree>
    <p:extLst>
      <p:ext uri="{BB962C8B-B14F-4D97-AF65-F5344CB8AC3E}">
        <p14:creationId xmlns:p14="http://schemas.microsoft.com/office/powerpoint/2010/main" val="3381401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2828C-0719-4812-B4B8-8ED45D9B7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E4A5F-45FB-40CB-AF8E-1E3509C2D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619" y="1825625"/>
            <a:ext cx="11350304" cy="4351338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Among patients with breast cancer: compared to those with negative test results, women with a cancer susceptibility gene </a:t>
            </a:r>
            <a:r>
              <a:rPr lang="en-US" altLang="en-US" dirty="0"/>
              <a:t>pathogenic variant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were: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More likely to receive bilateral mastectomy for a unilateral tumor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Less likely to receive indicated post-lumpectomy radiation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More likely to receive adjuvant chemotherapy without a definitive indication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Women with </a:t>
            </a:r>
            <a:r>
              <a:rPr lang="en-US" altLang="en-US" dirty="0"/>
              <a:t>pathogenic variants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may be at greater risk of receiving locoregional and systemic treatment that does not follow practice guidelines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35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0C0C4-D2B1-4271-8432-2738F747C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and next steps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076A7-7D6F-4F31-B994-9B0F55266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Results limited to patient diagnosed in two large diverse SEER regions</a:t>
            </a:r>
          </a:p>
          <a:p>
            <a:r>
              <a:rPr lang="en-US" dirty="0"/>
              <a:t>Linkage was high quality but we may have missed some testing</a:t>
            </a:r>
          </a:p>
          <a:p>
            <a:r>
              <a:rPr lang="en-US" dirty="0"/>
              <a:t>We are updating these results based on a larger cohort diagnosed 2013-17</a:t>
            </a:r>
          </a:p>
          <a:p>
            <a:r>
              <a:rPr lang="en-US" dirty="0"/>
              <a:t>We will use multiple imputation to address missingness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199" y="990601"/>
            <a:ext cx="3646268" cy="494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cdn-images-1.medium.com/max/1600/1*U2SE3x-6MIC-71caGzXpdw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087" y="482600"/>
            <a:ext cx="4544885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2040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BB43E-0ED9-495A-ABD0-0BD109848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D33EA-0926-4D40-AC26-EBC3EA207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SzPct val="127000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Preliminary data only – not for reproduction or distribution</a:t>
            </a:r>
          </a:p>
          <a:p>
            <a:pPr>
              <a:buSzPct val="127000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Funding: NCI R01 CA225697 to Allison Kurian at Stanford University and to Steven Katz at University of Michigan</a:t>
            </a:r>
          </a:p>
          <a:p>
            <a:pPr>
              <a:buSzPct val="127000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SEER collaborators Kevin Ward, Ann Hamilton, and Dennis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Deapen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27000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We thank Ambry Genetics,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Genedx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Invitae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, and Myriad for their collaboration on the genetic test linkage to SEER data</a:t>
            </a:r>
          </a:p>
          <a:p>
            <a:pPr>
              <a:buSzPct val="127000"/>
            </a:pPr>
            <a:r>
              <a:rPr lang="en-US" altLang="en-US" dirty="0"/>
              <a:t>Special thanks to Nicki Schussler at </a:t>
            </a:r>
            <a:r>
              <a:rPr lang="en-US" altLang="en-US" dirty="0" err="1"/>
              <a:t>IMS.Inc</a:t>
            </a:r>
            <a:r>
              <a:rPr lang="en-US" altLang="en-US" dirty="0"/>
              <a:t> </a:t>
            </a:r>
          </a:p>
          <a:p>
            <a:pPr>
              <a:buSzPct val="127000"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Acknowledge the support of the NCI </a:t>
            </a:r>
            <a:r>
              <a:rPr lang="en-US" altLang="en-US" dirty="0"/>
              <a:t>Surveillance Program (Valentina Petkov MD and Lynne Penberthy MD)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235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sil.images.worldnow.com/images/17682411_G.jpg?auto=webp&amp;disable=upscale&amp;width=800&amp;lastEditedDate=201810010842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889000"/>
            <a:ext cx="11441992" cy="5181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56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12809"/>
          </a:xfrm>
        </p:spPr>
        <p:txBody>
          <a:bodyPr>
            <a:noAutofit/>
          </a:bodyPr>
          <a:lstStyle/>
          <a:p>
            <a:pPr algn="ctr"/>
            <a:r>
              <a:rPr lang="en-US" sz="533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Guidelines 2019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203202" y="889010"/>
          <a:ext cx="11742821" cy="5791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0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2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5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8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18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Gene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Breast Relative Risk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Ovarian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 Relative Risk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Other Cancer Risks</a:t>
                      </a:r>
                    </a:p>
                  </a:txBody>
                  <a:tcPr marL="55307" marR="55307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U.S. Clinical Practice Guidelines (NCCN, ASCO, ACS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7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ATM</a:t>
                      </a:r>
                      <a:endParaRPr lang="en-US" sz="13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 to 3-fold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Potential increase</a:t>
                      </a: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Ataxia Telangiectasia Syndrome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homozygotes; maybe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colon, pancreas, prostate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Screening breast magnetic resonance imaging (MRI), start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age 40; 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insufficient data to recommend risk-reducing salpingo-oophorectomy (RRSO)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8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BARD1</a:t>
                      </a:r>
                    </a:p>
                  </a:txBody>
                  <a:tcPr marL="55307" marR="55307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Potential increase</a:t>
                      </a: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Insufficient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 evidence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Uncertain</a:t>
                      </a: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Insufficient evidence to guide management</a:t>
                      </a: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8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BRCA1</a:t>
                      </a:r>
                      <a:endParaRPr lang="en-US" sz="13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10-fold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CF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20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 to 40-fold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CF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Pancreas, prostate; melanoma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CF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reast MRI at 25,</a:t>
                      </a:r>
                      <a:r>
                        <a:rPr lang="en-US" sz="11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recommend</a:t>
                      </a:r>
                      <a:r>
                        <a:rPr lang="en-US" sz="11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RRSO @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1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discuss</a:t>
                      </a: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RR mastectomy (RRM)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CF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8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BRCA2</a:t>
                      </a:r>
                      <a:endParaRPr lang="en-US" sz="13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10-fold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10 to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 20-fold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Pancreas, prostate; melanoma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Breast MRI at 25, </a:t>
                      </a:r>
                      <a:r>
                        <a:rPr lang="en-US" sz="1300" b="1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recommend</a:t>
                      </a: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RRSO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@45,</a:t>
                      </a: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discuss</a:t>
                      </a: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RRM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8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BRIP1</a:t>
                      </a:r>
                    </a:p>
                  </a:txBody>
                  <a:tcPr marL="55307" marR="55307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Insufficient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 evidence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2 to 3-fold</a:t>
                      </a: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Autosomal recessive (AR)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 risk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Consider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 RRSO at 45-50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6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CDH1</a:t>
                      </a:r>
                      <a:endParaRPr lang="en-US" sz="13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5-fold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(lobular)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CF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No increased risk</a:t>
                      </a:r>
                    </a:p>
                  </a:txBody>
                  <a:tcPr marL="55307" marR="55307" marT="0" marB="0" anchor="ctr">
                    <a:solidFill>
                      <a:srgbClr val="FCF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Gastri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CF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Breast MRI at 30, discuss RR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gastrectomy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CF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9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CHEK2</a:t>
                      </a:r>
                      <a:endParaRPr lang="en-US" sz="13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 to 3-fold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No increased risk</a:t>
                      </a: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Colon; maybe thyroid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Breast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 MRI at 40, earlier colonoscopy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474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MLH1, MSH2, MSH6, PMS2,</a:t>
                      </a:r>
                      <a:r>
                        <a:rPr lang="en-US" sz="1300" b="1" i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 EPCAM</a:t>
                      </a:r>
                      <a:endParaRPr lang="en-US" sz="13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Insufficient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 evidence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5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 to 10-fold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Colon, uterine, pancreas,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 others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Consider RR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SO and hysterectomy, annual colonoscopy, biannual endoscopy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8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NBN</a:t>
                      </a:r>
                      <a:endParaRPr lang="en-US" sz="13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 to 3-fold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CF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Insufficient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 evidence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CF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Nijmegen Breakage Syndrome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(AR)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CF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Breast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 MRI at 40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CF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8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NF1</a:t>
                      </a:r>
                      <a:endParaRPr lang="en-US" sz="13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 to 3-fold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No increased risk</a:t>
                      </a: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CNS, peripheral nerve sheath, GIST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Breast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 MRI at 30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8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PALB2</a:t>
                      </a:r>
                      <a:endParaRPr lang="en-US" sz="13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 to 5-fold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CF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Insufficient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 evidence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CF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Pancreas</a:t>
                      </a:r>
                    </a:p>
                  </a:txBody>
                  <a:tcPr marL="55307" marR="55307" marT="0" marB="0" anchor="ctr">
                    <a:solidFill>
                      <a:srgbClr val="FCF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Breast MRI at 30, </a:t>
                      </a:r>
                      <a:r>
                        <a:rPr lang="en-US" sz="1300" b="1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discuss</a:t>
                      </a: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RRM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CF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8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PTEN</a:t>
                      </a:r>
                      <a:endParaRPr lang="en-US" sz="13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 least 5-fold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No increased risk</a:t>
                      </a: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Thyroid, colon, renal, endometrial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Breast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MRI at 30, </a:t>
                      </a:r>
                      <a:r>
                        <a:rPr lang="en-US" sz="1300" b="1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discuss</a:t>
                      </a: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RRM, discuss hysterectomy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18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RAD51C</a:t>
                      </a:r>
                    </a:p>
                  </a:txBody>
                  <a:tcPr marL="55307" marR="55307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Insufficient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 evidence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2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 to 3-fold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Uncertain</a:t>
                      </a: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Consider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 RRSO at 45-50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8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RAD51D</a:t>
                      </a:r>
                    </a:p>
                  </a:txBody>
                  <a:tcPr marL="55307" marR="55307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Insufficient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 evidence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2 to 3-fold</a:t>
                      </a: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Uncertain</a:t>
                      </a: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Consider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 RRSO at 45-50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18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STK11</a:t>
                      </a:r>
                      <a:endParaRPr lang="en-US" sz="13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 least 5-fold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CF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Non-epithelial: 2 to 3-fold</a:t>
                      </a:r>
                    </a:p>
                  </a:txBody>
                  <a:tcPr marL="55307" marR="55307" marT="0" marB="0" anchor="ctr">
                    <a:solidFill>
                      <a:srgbClr val="FCF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Pancreas, colon, sex cord-stromal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CFF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Breast MRI at 25, </a:t>
                      </a:r>
                      <a:r>
                        <a:rPr lang="en-US" sz="1300" b="1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discuss</a:t>
                      </a: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RRM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CF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658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TP53</a:t>
                      </a:r>
                      <a:endParaRPr lang="en-US" sz="1300" b="1" i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 least 10-fold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No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/>
                        </a:rPr>
                        <a:t> increased risk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Sarcoma, leukemia, adrenocortical, brain, etc.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Breast</a:t>
                      </a:r>
                      <a:r>
                        <a:rPr lang="en-US" sz="1300" b="1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MRI at 20, </a:t>
                      </a:r>
                      <a:r>
                        <a:rPr lang="en-US" sz="1300" b="1" i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discuss</a:t>
                      </a:r>
                      <a:r>
                        <a:rPr lang="en-US" sz="13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RRM; whole-body MRI, colonoscopy/endoscopy, complete blood count, etc.</a:t>
                      </a:r>
                      <a:endParaRPr lang="en-US" sz="13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55307" marR="55307" marT="0" marB="0" anchor="ctr">
                    <a:solidFill>
                      <a:srgbClr val="F2F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243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the surge in multigene panel testing after diagnosis of breast cancer?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50720"/>
            <a:ext cx="11785600" cy="452628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800"/>
              </a:spcAft>
            </a:pPr>
            <a:r>
              <a:rPr lang="en-US" sz="4267" dirty="0"/>
              <a:t>Established clinical utility of BRCA1 and BRCA2 testing</a:t>
            </a:r>
          </a:p>
          <a:p>
            <a:pPr>
              <a:spcAft>
                <a:spcPts val="800"/>
              </a:spcAft>
            </a:pPr>
            <a:r>
              <a:rPr lang="en-US" sz="4267" dirty="0"/>
              <a:t>Potential benefit of “trace-back” cascade genetic cancer risk evaluation in relatives in high risk families</a:t>
            </a:r>
          </a:p>
          <a:p>
            <a:pPr>
              <a:spcAft>
                <a:spcPts val="800"/>
              </a:spcAft>
            </a:pPr>
            <a:r>
              <a:rPr lang="en-US" sz="4267" dirty="0"/>
              <a:t>Plummeting costs of testing and competitive marketing since 2013</a:t>
            </a:r>
          </a:p>
          <a:p>
            <a:pPr>
              <a:spcAft>
                <a:spcPts val="800"/>
              </a:spcAft>
            </a:pPr>
            <a:r>
              <a:rPr lang="en-US" sz="4267" dirty="0"/>
              <a:t>High “optics” of genetic “precision oncology”</a:t>
            </a:r>
          </a:p>
          <a:p>
            <a:pPr>
              <a:spcAft>
                <a:spcPts val="800"/>
              </a:spcAft>
            </a:pPr>
            <a:r>
              <a:rPr lang="en-US" sz="4267" dirty="0"/>
              <a:t>Nature of the beast regarding the diffusion of medical testing (vs treatment)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sz="4267" dirty="0"/>
              <a:t>Less concern about direct harm to patients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sz="4267" dirty="0"/>
              <a:t>Less scrutiny of the benefits 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sz="4267" dirty="0"/>
              <a:t>Fewer insurance related barriers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47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C5434-B2EE-4A8B-B0DA-0CA2F5EBE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Recommendations for genetic risk evaluation for hereditary breast and ovarian cancer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245DB-E14B-4296-8CD8-6D19CD6C9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496" y="1803400"/>
            <a:ext cx="11988800" cy="4526280"/>
          </a:xfrm>
        </p:spPr>
        <p:txBody>
          <a:bodyPr>
            <a:normAutofit/>
          </a:bodyPr>
          <a:lstStyle/>
          <a:p>
            <a:r>
              <a:rPr lang="en-US" sz="3200" dirty="0"/>
              <a:t>All women diagnosed with ovarian cancer N=220,000</a:t>
            </a:r>
          </a:p>
          <a:p>
            <a:r>
              <a:rPr lang="en-US" sz="3200" dirty="0"/>
              <a:t>Many women diagnosed with breast cancer N=3.5 million </a:t>
            </a:r>
          </a:p>
          <a:p>
            <a:r>
              <a:rPr lang="en-US" sz="3200" dirty="0"/>
              <a:t>Adult women with strong family history of cancer N=15 million</a:t>
            </a:r>
          </a:p>
          <a:p>
            <a:r>
              <a:rPr lang="en-US" sz="3200" dirty="0"/>
              <a:t>Ashkenazi Jewish women  N=2 million </a:t>
            </a:r>
          </a:p>
          <a:p>
            <a:r>
              <a:rPr lang="en-US" sz="3200" dirty="0"/>
              <a:t>Known pathogenic variant in 1</a:t>
            </a:r>
            <a:r>
              <a:rPr lang="en-US" sz="3200" baseline="30000" dirty="0"/>
              <a:t>st</a:t>
            </a:r>
            <a:r>
              <a:rPr lang="en-US" sz="3200" dirty="0"/>
              <a:t> degree relatives N= unknown</a:t>
            </a:r>
          </a:p>
        </p:txBody>
      </p:sp>
    </p:spTree>
    <p:extLst>
      <p:ext uri="{BB962C8B-B14F-4D97-AF65-F5344CB8AC3E}">
        <p14:creationId xmlns:p14="http://schemas.microsoft.com/office/powerpoint/2010/main" val="171361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1841" y="2057400"/>
            <a:ext cx="10972800" cy="4526280"/>
          </a:xfrm>
        </p:spPr>
        <p:txBody>
          <a:bodyPr>
            <a:noAutofit/>
          </a:bodyPr>
          <a:lstStyle/>
          <a:p>
            <a:r>
              <a:rPr lang="en-US" sz="2400" dirty="0"/>
              <a:t>Test results inform </a:t>
            </a:r>
            <a:r>
              <a:rPr lang="en-US" sz="2400" i="1" dirty="0"/>
              <a:t>relative risk </a:t>
            </a:r>
            <a:r>
              <a:rPr lang="en-US" sz="2400" dirty="0"/>
              <a:t>of future cancer vs absolute benefit of the different treatment options</a:t>
            </a:r>
          </a:p>
          <a:p>
            <a:r>
              <a:rPr lang="en-US" sz="2400" dirty="0"/>
              <a:t>Patients must juggle two different schemas: prevention of new cancers vs treatment for the one they have</a:t>
            </a:r>
          </a:p>
          <a:p>
            <a:r>
              <a:rPr lang="en-US" sz="2400" dirty="0"/>
              <a:t>Clinical utility of testing is evolving 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Wide variability in cancer relative risk estimates for individual patients with pathogenic variants 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The growing problem of addressing variant of unknown significance (VUS) </a:t>
            </a:r>
          </a:p>
          <a:p>
            <a:r>
              <a:rPr lang="en-US" sz="2400" dirty="0"/>
              <a:t>Test results have implications for relatives</a:t>
            </a:r>
          </a:p>
          <a:p>
            <a:r>
              <a:rPr lang="en-US" sz="2400" dirty="0"/>
              <a:t>Major challenges of incorporating genetic risk evaluation into treatment decision workflow</a:t>
            </a:r>
          </a:p>
          <a:p>
            <a:endParaRPr lang="en-US" sz="2133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42" y="609600"/>
            <a:ext cx="8836959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92800" y="6322339"/>
            <a:ext cx="54864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dirty="0">
                <a:latin typeface="Arial" panose="020B0604020202020204" pitchFamily="34" charset="0"/>
                <a:cs typeface="Arial" panose="020B0604020202020204" pitchFamily="34" charset="0"/>
              </a:rPr>
              <a:t>Katz SJ, Kurian A, Morrow M  JAMA 2015</a:t>
            </a:r>
          </a:p>
        </p:txBody>
      </p:sp>
    </p:spTree>
    <p:extLst>
      <p:ext uri="{BB962C8B-B14F-4D97-AF65-F5344CB8AC3E}">
        <p14:creationId xmlns:p14="http://schemas.microsoft.com/office/powerpoint/2010/main" val="255334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7600" y="635002"/>
            <a:ext cx="10972800" cy="1371599"/>
          </a:xfrm>
        </p:spPr>
        <p:txBody>
          <a:bodyPr>
            <a:normAutofit fontScale="90000"/>
          </a:bodyPr>
          <a:lstStyle/>
          <a:p>
            <a:pPr algn="l"/>
            <a:r>
              <a:rPr lang="en-US" sz="5333" b="1" dirty="0"/>
              <a:t>Georgia-California Genetic Testing </a:t>
            </a:r>
            <a:br>
              <a:rPr lang="en-US" sz="5333" b="1" dirty="0"/>
            </a:br>
            <a:r>
              <a:rPr lang="en-US" sz="5333" b="1" dirty="0"/>
              <a:t>Linkage Initiative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7600" y="2541165"/>
            <a:ext cx="4673600" cy="13716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Steven J. Katz MD MPH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Allison Kurian MD MS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Kevin Ward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Ph.D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Dennis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Deapen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Ph.D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30" name="Picture 6" descr="https://c1.staticflickr.com/5/4013/4481412564_f5e98b3c7e_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1" y="4183967"/>
            <a:ext cx="4691719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4.bp.blogspot.com/-Ir73j66sjOM/VKUe-qKEhyI/AAAAAAABQLk/moQl-lNLKnQ/s1600/California.%2BCurt%2BTeich%2B%26%2BCo.%2B193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682" y="4194425"/>
            <a:ext cx="4691719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6382682" y="2553819"/>
            <a:ext cx="4673600" cy="1371600"/>
          </a:xfrm>
          <a:prstGeom prst="rect">
            <a:avLst/>
          </a:prstGeom>
        </p:spPr>
        <p:txBody>
          <a:bodyPr lIns="60957" tIns="60957" rIns="329167" bIns="60957">
            <a:noAutofit/>
          </a:bodyPr>
          <a:lstStyle>
            <a:lvl1pPr marL="0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marL="457177" indent="0" algn="ctr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None/>
              <a:defRPr kumimoji="0"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353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53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706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5883" indent="0" algn="ctr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36" indent="0" algn="ctr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3" indent="0" algn="ctr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defTabSz="1219170">
              <a:buClr>
                <a:srgbClr val="D34817"/>
              </a:buClr>
            </a:pPr>
            <a:r>
              <a:rPr lang="en-US" sz="2400" dirty="0">
                <a:solidFill>
                  <a:prstClr val="black"/>
                </a:solidFill>
              </a:rPr>
              <a:t>Ann Hamilton </a:t>
            </a:r>
            <a:r>
              <a:rPr lang="en-US" sz="2400" dirty="0" err="1">
                <a:solidFill>
                  <a:prstClr val="black"/>
                </a:solidFill>
              </a:rPr>
              <a:t>Ph.D</a:t>
            </a:r>
            <a:endParaRPr lang="en-US" sz="2400" dirty="0">
              <a:solidFill>
                <a:prstClr val="black"/>
              </a:solidFill>
            </a:endParaRPr>
          </a:p>
          <a:p>
            <a:pPr algn="l" defTabSz="1219170">
              <a:buClr>
                <a:srgbClr val="D34817"/>
              </a:buClr>
            </a:pPr>
            <a:r>
              <a:rPr lang="en-US" sz="2400" dirty="0">
                <a:solidFill>
                  <a:prstClr val="black"/>
                </a:solidFill>
              </a:rPr>
              <a:t>Lynne Penberthy MD MPH</a:t>
            </a:r>
          </a:p>
          <a:p>
            <a:pPr algn="l" defTabSz="1219170">
              <a:buClr>
                <a:srgbClr val="D34817"/>
              </a:buClr>
            </a:pPr>
            <a:r>
              <a:rPr lang="en-US" sz="2400" dirty="0">
                <a:solidFill>
                  <a:prstClr val="black"/>
                </a:solidFill>
              </a:rPr>
              <a:t>Valentina Petkov MD</a:t>
            </a:r>
          </a:p>
          <a:p>
            <a:pPr algn="l" defTabSz="1219170">
              <a:buClr>
                <a:srgbClr val="D34817"/>
              </a:buClr>
            </a:pPr>
            <a:r>
              <a:rPr lang="en-US" sz="2400" dirty="0">
                <a:solidFill>
                  <a:prstClr val="black"/>
                </a:solidFill>
              </a:rPr>
              <a:t>Nicola </a:t>
            </a:r>
            <a:r>
              <a:rPr lang="en-US" sz="2400" dirty="0" err="1">
                <a:solidFill>
                  <a:prstClr val="black"/>
                </a:solidFill>
              </a:rPr>
              <a:t>Schussler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0061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0967" y="1249145"/>
            <a:ext cx="1625600" cy="914400"/>
          </a:xfrm>
          <a:prstGeom prst="rect">
            <a:avLst/>
          </a:prstGeom>
          <a:solidFill>
            <a:srgbClr val="DEAEAA"/>
          </a:solidFill>
          <a:ln>
            <a:solidFill>
              <a:srgbClr val="DEA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18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Testing Laboratory </a:t>
            </a:r>
          </a:p>
          <a:p>
            <a:pPr algn="ctr" defTabSz="1219170"/>
            <a:r>
              <a:rPr lang="en-US" sz="18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(Ambry)</a:t>
            </a:r>
          </a:p>
        </p:txBody>
      </p:sp>
      <p:sp>
        <p:nvSpPr>
          <p:cNvPr id="5" name="Rectangle 4"/>
          <p:cNvSpPr/>
          <p:nvPr/>
        </p:nvSpPr>
        <p:spPr>
          <a:xfrm>
            <a:off x="1965375" y="1244816"/>
            <a:ext cx="1625600" cy="914400"/>
          </a:xfrm>
          <a:prstGeom prst="rect">
            <a:avLst/>
          </a:prstGeom>
          <a:solidFill>
            <a:srgbClr val="DEAEAA"/>
          </a:solidFill>
          <a:ln>
            <a:solidFill>
              <a:srgbClr val="DEA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18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Testing Laboratory (Myriad)</a:t>
            </a:r>
          </a:p>
        </p:txBody>
      </p:sp>
      <p:sp>
        <p:nvSpPr>
          <p:cNvPr id="6" name="Rectangle 5"/>
          <p:cNvSpPr/>
          <p:nvPr/>
        </p:nvSpPr>
        <p:spPr>
          <a:xfrm>
            <a:off x="3781183" y="1244816"/>
            <a:ext cx="1625600" cy="914400"/>
          </a:xfrm>
          <a:prstGeom prst="rect">
            <a:avLst/>
          </a:prstGeom>
          <a:solidFill>
            <a:srgbClr val="DEAEAA"/>
          </a:solidFill>
          <a:ln>
            <a:solidFill>
              <a:srgbClr val="DEA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18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Testing Laboratory</a:t>
            </a:r>
          </a:p>
          <a:p>
            <a:pPr algn="ctr" defTabSz="1219170"/>
            <a:r>
              <a:rPr lang="en-US" sz="18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6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BioRef</a:t>
            </a:r>
            <a:r>
              <a:rPr lang="en-US" sz="18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5577148" y="1240585"/>
            <a:ext cx="1625600" cy="914400"/>
          </a:xfrm>
          <a:prstGeom prst="rect">
            <a:avLst/>
          </a:prstGeom>
          <a:solidFill>
            <a:srgbClr val="DEAEAA"/>
          </a:solidFill>
          <a:ln>
            <a:solidFill>
              <a:srgbClr val="DEAE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18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Testing Laboratory (Invitae)</a:t>
            </a:r>
          </a:p>
        </p:txBody>
      </p:sp>
      <p:sp>
        <p:nvSpPr>
          <p:cNvPr id="8" name="Rectangle 7"/>
          <p:cNvSpPr/>
          <p:nvPr/>
        </p:nvSpPr>
        <p:spPr>
          <a:xfrm>
            <a:off x="649899" y="2868307"/>
            <a:ext cx="6096000" cy="118666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18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Management Services (IMS)</a:t>
            </a:r>
          </a:p>
          <a:p>
            <a:pPr algn="ctr" defTabSz="1219170"/>
            <a:r>
              <a:rPr lang="en-US" sz="18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Links and de-identifies data</a:t>
            </a:r>
          </a:p>
        </p:txBody>
      </p:sp>
      <p:sp>
        <p:nvSpPr>
          <p:cNvPr id="9" name="Rectangle 8"/>
          <p:cNvSpPr/>
          <p:nvPr/>
        </p:nvSpPr>
        <p:spPr>
          <a:xfrm>
            <a:off x="8673973" y="1778205"/>
            <a:ext cx="3381316" cy="3479595"/>
          </a:xfrm>
          <a:prstGeom prst="rect">
            <a:avLst/>
          </a:prstGeom>
          <a:solidFill>
            <a:srgbClr val="FDFDA8"/>
          </a:solidFill>
          <a:ln>
            <a:solidFill>
              <a:srgbClr val="F5FC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1867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SEER-Genetics Dataset</a:t>
            </a:r>
          </a:p>
          <a:p>
            <a:pPr marL="380990" indent="-380990" defTabSz="1219170">
              <a:buFont typeface="Arial" charset="0"/>
              <a:buChar char="•"/>
            </a:pPr>
            <a:r>
              <a:rPr lang="en-US" sz="18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N=190,000 BC and 15,000 ovarian patients </a:t>
            </a:r>
          </a:p>
          <a:p>
            <a:pPr marL="380990" indent="-380990" defTabSz="1219170">
              <a:buFont typeface="Arial" charset="0"/>
              <a:buChar char="•"/>
            </a:pPr>
            <a:r>
              <a:rPr lang="en-US" sz="18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demographics</a:t>
            </a:r>
          </a:p>
          <a:p>
            <a:pPr marL="380990" indent="-380990" defTabSz="1219170">
              <a:buFont typeface="Arial" charset="0"/>
              <a:buChar char="•"/>
            </a:pPr>
            <a:r>
              <a:rPr lang="en-US" sz="18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 characteristics</a:t>
            </a:r>
          </a:p>
          <a:p>
            <a:pPr marL="380990" indent="-380990" defTabSz="1219170">
              <a:buFont typeface="Arial" charset="0"/>
              <a:buChar char="•"/>
            </a:pPr>
            <a:r>
              <a:rPr lang="en-US" sz="18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</a:t>
            </a:r>
          </a:p>
          <a:p>
            <a:pPr marL="380990" indent="-380990" defTabSz="1219170">
              <a:buFont typeface="Arial" charset="0"/>
              <a:buChar char="•"/>
            </a:pPr>
            <a:r>
              <a:rPr lang="en-US" sz="18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</a:p>
          <a:p>
            <a:pPr marL="380990" indent="-380990" defTabSz="1219170">
              <a:buFont typeface="Arial" charset="0"/>
              <a:buChar char="•"/>
            </a:pPr>
            <a:r>
              <a:rPr lang="en-US" sz="18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Genetic tests done</a:t>
            </a:r>
          </a:p>
          <a:p>
            <a:pPr marL="380990" indent="-380990" defTabSz="1219170">
              <a:buFont typeface="Arial" charset="0"/>
              <a:buChar char="•"/>
            </a:pPr>
            <a:r>
              <a:rPr lang="en-US" sz="18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Detailed test results:</a:t>
            </a:r>
          </a:p>
          <a:p>
            <a:pPr marL="990575" lvl="1" indent="-380990" defTabSz="1219170">
              <a:buFont typeface="Arial" charset="0"/>
              <a:buChar char="•"/>
            </a:pPr>
            <a:r>
              <a:rPr lang="en-US" sz="18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Gene/s tested</a:t>
            </a:r>
          </a:p>
          <a:p>
            <a:pPr marL="990575" lvl="1" indent="-380990" defTabSz="1219170">
              <a:buFont typeface="Arial" charset="0"/>
              <a:buChar char="•"/>
            </a:pPr>
            <a:r>
              <a:rPr lang="en-US" sz="18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Positive, negative, or uncertain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1471" y="4885833"/>
            <a:ext cx="4044271" cy="12954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18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Cancer Registry </a:t>
            </a:r>
          </a:p>
          <a:p>
            <a:pPr algn="ctr" defTabSz="1219170"/>
            <a:r>
              <a:rPr lang="en-US" sz="18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Breast cancer cases, 2013-17</a:t>
            </a:r>
          </a:p>
          <a:p>
            <a:pPr algn="ctr" defTabSz="1219170"/>
            <a:r>
              <a:rPr lang="en-US" sz="18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Ovarian cancer cases, 2013-17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908800" y="3461639"/>
            <a:ext cx="1524000" cy="0"/>
          </a:xfrm>
          <a:prstGeom prst="straightConnector1">
            <a:avLst/>
          </a:prstGeom>
          <a:ln w="184150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133599" y="4127505"/>
            <a:ext cx="0" cy="685801"/>
          </a:xfrm>
          <a:prstGeom prst="straightConnector1">
            <a:avLst/>
          </a:prstGeom>
          <a:ln w="123825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372069" y="4127505"/>
            <a:ext cx="0" cy="685801"/>
          </a:xfrm>
          <a:prstGeom prst="straightConnector1">
            <a:avLst/>
          </a:prstGeom>
          <a:ln w="123825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949709" y="2205817"/>
            <a:ext cx="0" cy="596339"/>
          </a:xfrm>
          <a:prstGeom prst="straightConnector1">
            <a:avLst/>
          </a:prstGeom>
          <a:ln w="88900">
            <a:solidFill>
              <a:srgbClr val="DEAE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806260" y="2205817"/>
            <a:ext cx="0" cy="596339"/>
          </a:xfrm>
          <a:prstGeom prst="straightConnector1">
            <a:avLst/>
          </a:prstGeom>
          <a:ln w="88900">
            <a:solidFill>
              <a:srgbClr val="DEAE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593983" y="2205817"/>
            <a:ext cx="0" cy="596339"/>
          </a:xfrm>
          <a:prstGeom prst="straightConnector1">
            <a:avLst/>
          </a:prstGeom>
          <a:ln w="88900">
            <a:solidFill>
              <a:srgbClr val="DEAE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372069" y="2205817"/>
            <a:ext cx="0" cy="596339"/>
          </a:xfrm>
          <a:prstGeom prst="straightConnector1">
            <a:avLst/>
          </a:prstGeom>
          <a:ln w="88900">
            <a:solidFill>
              <a:srgbClr val="DEAE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0" y="8308"/>
            <a:ext cx="12192000" cy="1143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GA/CA SEER Genetic Testing Initiative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336841" y="4885833"/>
            <a:ext cx="4070456" cy="12954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US" sz="18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Georgia Cancer Registry </a:t>
            </a:r>
          </a:p>
          <a:p>
            <a:pPr algn="ctr" defTabSz="1219170"/>
            <a:r>
              <a:rPr lang="en-US" sz="18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Breast cancer cases, 2013-17</a:t>
            </a:r>
          </a:p>
          <a:p>
            <a:pPr algn="ctr" defTabSz="1219170"/>
            <a:r>
              <a:rPr lang="en-US" sz="18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Ovarian cancer cases, 2013-17</a:t>
            </a:r>
          </a:p>
        </p:txBody>
      </p:sp>
    </p:spTree>
    <p:extLst>
      <p:ext uri="{BB962C8B-B14F-4D97-AF65-F5344CB8AC3E}">
        <p14:creationId xmlns:p14="http://schemas.microsoft.com/office/powerpoint/2010/main" val="517071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76BC4-9ACC-4BEF-BD62-D3A21FD93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% had any genetic test among patients with breast cancer by year </a:t>
            </a:r>
            <a:r>
              <a:rPr lang="en-US" sz="2800" dirty="0"/>
              <a:t>(N= 158,480)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4470404-276E-4C94-B986-F5D09AF09F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9565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97A61F5-F9B4-4CB2-B5D5-3B04EFCE82AB}"/>
              </a:ext>
            </a:extLst>
          </p:cNvPr>
          <p:cNvSpPr txBox="1"/>
          <p:nvPr/>
        </p:nvSpPr>
        <p:spPr>
          <a:xfrm>
            <a:off x="335560" y="3429000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701856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1568</Words>
  <Application>Microsoft Office PowerPoint</Application>
  <PresentationFormat>Widescreen</PresentationFormat>
  <Paragraphs>313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Wingdings 2</vt:lpstr>
      <vt:lpstr>Office Theme</vt:lpstr>
      <vt:lpstr>Breast cancer treatment according to pathogenic variants in cancer susceptibility genes in a population-based cohort</vt:lpstr>
      <vt:lpstr>PowerPoint Presentation</vt:lpstr>
      <vt:lpstr>Guidelines 2019</vt:lpstr>
      <vt:lpstr>Why the surge in multigene panel testing after diagnosis of breast cancer?</vt:lpstr>
      <vt:lpstr>Recommendations for genetic risk evaluation for hereditary breast and ovarian cancer </vt:lpstr>
      <vt:lpstr>PowerPoint Presentation</vt:lpstr>
      <vt:lpstr>Georgia-California Genetic Testing  Linkage Initiative </vt:lpstr>
      <vt:lpstr>PowerPoint Presentation</vt:lpstr>
      <vt:lpstr>% had any genetic test among patients with breast cancer by year (N= 158,480)</vt:lpstr>
      <vt:lpstr>% had multigene panel testing among testers (breast cancer)  by quarter and year (N=39,563) </vt:lpstr>
      <vt:lpstr>Research questions </vt:lpstr>
      <vt:lpstr>PowerPoint Presentation</vt:lpstr>
      <vt:lpstr>Distribution of test result by clinical cohort</vt:lpstr>
      <vt:lpstr>Treatment rates by genetic test result</vt:lpstr>
      <vt:lpstr>Adjusted odds of receipt of CPM  </vt:lpstr>
      <vt:lpstr>Adjusted odds ratio for receipt of radiation </vt:lpstr>
      <vt:lpstr>Adjusted odds of receipt of chemotherapy </vt:lpstr>
      <vt:lpstr>Conclusions </vt:lpstr>
      <vt:lpstr>Limitations and next steps </vt:lpstr>
      <vt:lpstr>Acknowledgements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KATZ</dc:creator>
  <cp:lastModifiedBy>STEVEN KATZ</cp:lastModifiedBy>
  <cp:revision>133</cp:revision>
  <dcterms:created xsi:type="dcterms:W3CDTF">2019-05-25T03:41:40Z</dcterms:created>
  <dcterms:modified xsi:type="dcterms:W3CDTF">2019-06-11T21:32:24Z</dcterms:modified>
</cp:coreProperties>
</file>