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44"/>
  </p:notesMasterIdLst>
  <p:sldIdLst>
    <p:sldId id="310" r:id="rId5"/>
    <p:sldId id="386" r:id="rId6"/>
    <p:sldId id="258" r:id="rId7"/>
    <p:sldId id="393" r:id="rId8"/>
    <p:sldId id="266" r:id="rId9"/>
    <p:sldId id="391" r:id="rId10"/>
    <p:sldId id="387" r:id="rId11"/>
    <p:sldId id="268" r:id="rId12"/>
    <p:sldId id="397" r:id="rId13"/>
    <p:sldId id="270" r:id="rId14"/>
    <p:sldId id="390" r:id="rId15"/>
    <p:sldId id="301" r:id="rId16"/>
    <p:sldId id="394" r:id="rId17"/>
    <p:sldId id="272" r:id="rId18"/>
    <p:sldId id="400" r:id="rId19"/>
    <p:sldId id="320" r:id="rId20"/>
    <p:sldId id="317" r:id="rId21"/>
    <p:sldId id="318" r:id="rId22"/>
    <p:sldId id="319" r:id="rId23"/>
    <p:sldId id="388" r:id="rId24"/>
    <p:sldId id="373" r:id="rId25"/>
    <p:sldId id="374" r:id="rId26"/>
    <p:sldId id="280" r:id="rId27"/>
    <p:sldId id="345" r:id="rId28"/>
    <p:sldId id="361" r:id="rId29"/>
    <p:sldId id="347" r:id="rId30"/>
    <p:sldId id="362" r:id="rId31"/>
    <p:sldId id="344" r:id="rId32"/>
    <p:sldId id="385" r:id="rId33"/>
    <p:sldId id="363" r:id="rId34"/>
    <p:sldId id="348" r:id="rId35"/>
    <p:sldId id="398" r:id="rId36"/>
    <p:sldId id="349" r:id="rId37"/>
    <p:sldId id="389" r:id="rId38"/>
    <p:sldId id="281" r:id="rId39"/>
    <p:sldId id="286" r:id="rId40"/>
    <p:sldId id="288" r:id="rId41"/>
    <p:sldId id="263" r:id="rId42"/>
    <p:sldId id="289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ADBC3C-9EE9-4AA7-A542-CB0BB75C9943}" v="1265" dt="2019-06-07T17:27:42.8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 autoAdjust="0"/>
    <p:restoredTop sz="88205" autoAdjust="0"/>
  </p:normalViewPr>
  <p:slideViewPr>
    <p:cSldViewPr snapToGrid="0">
      <p:cViewPr varScale="1">
        <p:scale>
          <a:sx n="93" d="100"/>
          <a:sy n="93" d="100"/>
        </p:scale>
        <p:origin x="-328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50" Type="http://schemas.microsoft.com/office/2016/11/relationships/changesInfo" Target="changesInfos/changesInfo1.xml"/><Relationship Id="rId51" Type="http://schemas.microsoft.com/office/2015/10/relationships/revisionInfo" Target="revisionInfo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Klapheke" userId="34b9ff4c-3cd4-4cb3-9480-73751fd75ab8" providerId="ADAL" clId="{C6ADBC3C-9EE9-4AA7-A542-CB0BB75C9943}"/>
    <pc:docChg chg="undo custSel addSld delSld modSld sldOrd">
      <pc:chgData name="Amy Klapheke" userId="34b9ff4c-3cd4-4cb3-9480-73751fd75ab8" providerId="ADAL" clId="{C6ADBC3C-9EE9-4AA7-A542-CB0BB75C9943}" dt="2019-06-07T17:31:48.728" v="2141" actId="20577"/>
      <pc:docMkLst>
        <pc:docMk/>
      </pc:docMkLst>
      <pc:sldChg chg="add del">
        <pc:chgData name="Amy Klapheke" userId="34b9ff4c-3cd4-4cb3-9480-73751fd75ab8" providerId="ADAL" clId="{C6ADBC3C-9EE9-4AA7-A542-CB0BB75C9943}" dt="2019-06-06T15:08:47.870" v="454" actId="2696"/>
        <pc:sldMkLst>
          <pc:docMk/>
          <pc:sldMk cId="2141494811" sldId="262"/>
        </pc:sldMkLst>
      </pc:sldChg>
      <pc:sldChg chg="del">
        <pc:chgData name="Amy Klapheke" userId="34b9ff4c-3cd4-4cb3-9480-73751fd75ab8" providerId="ADAL" clId="{C6ADBC3C-9EE9-4AA7-A542-CB0BB75C9943}" dt="2019-06-07T15:04:18.362" v="1700" actId="2696"/>
        <pc:sldMkLst>
          <pc:docMk/>
          <pc:sldMk cId="902919409" sldId="265"/>
        </pc:sldMkLst>
      </pc:sldChg>
      <pc:sldChg chg="modSp modAnim">
        <pc:chgData name="Amy Klapheke" userId="34b9ff4c-3cd4-4cb3-9480-73751fd75ab8" providerId="ADAL" clId="{C6ADBC3C-9EE9-4AA7-A542-CB0BB75C9943}" dt="2019-06-07T16:09:45.891" v="1873" actId="27636"/>
        <pc:sldMkLst>
          <pc:docMk/>
          <pc:sldMk cId="2420842972" sldId="266"/>
        </pc:sldMkLst>
        <pc:spChg chg="mod">
          <ac:chgData name="Amy Klapheke" userId="34b9ff4c-3cd4-4cb3-9480-73751fd75ab8" providerId="ADAL" clId="{C6ADBC3C-9EE9-4AA7-A542-CB0BB75C9943}" dt="2019-06-07T16:09:45.891" v="1873" actId="27636"/>
          <ac:spMkLst>
            <pc:docMk/>
            <pc:sldMk cId="2420842972" sldId="266"/>
            <ac:spMk id="5" creationId="{42A4E4BF-B8A3-400B-BA45-876DCCE6AB84}"/>
          </ac:spMkLst>
        </pc:spChg>
      </pc:sldChg>
      <pc:sldChg chg="modSp add del modAnim modNotesTx">
        <pc:chgData name="Amy Klapheke" userId="34b9ff4c-3cd4-4cb3-9480-73751fd75ab8" providerId="ADAL" clId="{C6ADBC3C-9EE9-4AA7-A542-CB0BB75C9943}" dt="2019-06-07T17:29:34.888" v="2128" actId="2696"/>
        <pc:sldMkLst>
          <pc:docMk/>
          <pc:sldMk cId="3950050707" sldId="268"/>
        </pc:sldMkLst>
        <pc:spChg chg="mod">
          <ac:chgData name="Amy Klapheke" userId="34b9ff4c-3cd4-4cb3-9480-73751fd75ab8" providerId="ADAL" clId="{C6ADBC3C-9EE9-4AA7-A542-CB0BB75C9943}" dt="2019-06-07T17:13:03.671" v="2059" actId="6549"/>
          <ac:spMkLst>
            <pc:docMk/>
            <pc:sldMk cId="3950050707" sldId="268"/>
            <ac:spMk id="4" creationId="{F4B2C644-EB96-4ACC-B74E-7DB8DEB9B8E7}"/>
          </ac:spMkLst>
        </pc:spChg>
      </pc:sldChg>
      <pc:sldChg chg="addSp delSp modSp add del modAnim">
        <pc:chgData name="Amy Klapheke" userId="34b9ff4c-3cd4-4cb3-9480-73751fd75ab8" providerId="ADAL" clId="{C6ADBC3C-9EE9-4AA7-A542-CB0BB75C9943}" dt="2019-06-07T14:57:29.847" v="1695" actId="2696"/>
        <pc:sldMkLst>
          <pc:docMk/>
          <pc:sldMk cId="2177441173" sldId="269"/>
        </pc:sldMkLst>
        <pc:spChg chg="mod">
          <ac:chgData name="Amy Klapheke" userId="34b9ff4c-3cd4-4cb3-9480-73751fd75ab8" providerId="ADAL" clId="{C6ADBC3C-9EE9-4AA7-A542-CB0BB75C9943}" dt="2019-06-07T14:56:28.087" v="1684" actId="27636"/>
          <ac:spMkLst>
            <pc:docMk/>
            <pc:sldMk cId="2177441173" sldId="269"/>
            <ac:spMk id="3" creationId="{B1E0A778-9941-43EB-9142-7E866958CACE}"/>
          </ac:spMkLst>
        </pc:spChg>
        <pc:spChg chg="add del mod">
          <ac:chgData name="Amy Klapheke" userId="34b9ff4c-3cd4-4cb3-9480-73751fd75ab8" providerId="ADAL" clId="{C6ADBC3C-9EE9-4AA7-A542-CB0BB75C9943}" dt="2019-06-07T14:56:36.338" v="1686"/>
          <ac:spMkLst>
            <pc:docMk/>
            <pc:sldMk cId="2177441173" sldId="269"/>
            <ac:spMk id="4" creationId="{26AD577A-DB6C-4E9A-A5CD-92E46F2BED23}"/>
          </ac:spMkLst>
        </pc:spChg>
        <pc:picChg chg="add del">
          <ac:chgData name="Amy Klapheke" userId="34b9ff4c-3cd4-4cb3-9480-73751fd75ab8" providerId="ADAL" clId="{C6ADBC3C-9EE9-4AA7-A542-CB0BB75C9943}" dt="2019-06-07T14:56:36.338" v="1686"/>
          <ac:picMkLst>
            <pc:docMk/>
            <pc:sldMk cId="2177441173" sldId="269"/>
            <ac:picMk id="2052" creationId="{B2CA2287-77D5-4099-8DD6-08473A6F8C2C}"/>
          </ac:picMkLst>
        </pc:picChg>
      </pc:sldChg>
      <pc:sldChg chg="add del">
        <pc:chgData name="Amy Klapheke" userId="34b9ff4c-3cd4-4cb3-9480-73751fd75ab8" providerId="ADAL" clId="{C6ADBC3C-9EE9-4AA7-A542-CB0BB75C9943}" dt="2019-06-07T14:56:16.463" v="1681" actId="2696"/>
        <pc:sldMkLst>
          <pc:docMk/>
          <pc:sldMk cId="2637437621" sldId="269"/>
        </pc:sldMkLst>
      </pc:sldChg>
      <pc:sldChg chg="del modNotesTx">
        <pc:chgData name="Amy Klapheke" userId="34b9ff4c-3cd4-4cb3-9480-73751fd75ab8" providerId="ADAL" clId="{C6ADBC3C-9EE9-4AA7-A542-CB0BB75C9943}" dt="2019-06-07T14:41:07.397" v="1629" actId="2696"/>
        <pc:sldMkLst>
          <pc:docMk/>
          <pc:sldMk cId="3195491100" sldId="269"/>
        </pc:sldMkLst>
      </pc:sldChg>
      <pc:sldChg chg="addSp delSp modSp modAnim modNotesTx">
        <pc:chgData name="Amy Klapheke" userId="34b9ff4c-3cd4-4cb3-9480-73751fd75ab8" providerId="ADAL" clId="{C6ADBC3C-9EE9-4AA7-A542-CB0BB75C9943}" dt="2019-06-07T16:19:01.573" v="1955" actId="20577"/>
        <pc:sldMkLst>
          <pc:docMk/>
          <pc:sldMk cId="3483356684" sldId="270"/>
        </pc:sldMkLst>
        <pc:spChg chg="add del mod">
          <ac:chgData name="Amy Klapheke" userId="34b9ff4c-3cd4-4cb3-9480-73751fd75ab8" providerId="ADAL" clId="{C6ADBC3C-9EE9-4AA7-A542-CB0BB75C9943}" dt="2019-06-07T14:43:27.043" v="1638"/>
          <ac:spMkLst>
            <pc:docMk/>
            <pc:sldMk cId="3483356684" sldId="270"/>
            <ac:spMk id="3" creationId="{999C586B-AC5C-41BC-A314-018C037D3BD2}"/>
          </ac:spMkLst>
        </pc:spChg>
        <pc:spChg chg="mod">
          <ac:chgData name="Amy Klapheke" userId="34b9ff4c-3cd4-4cb3-9480-73751fd75ab8" providerId="ADAL" clId="{C6ADBC3C-9EE9-4AA7-A542-CB0BB75C9943}" dt="2019-06-07T16:19:01.573" v="1955" actId="20577"/>
          <ac:spMkLst>
            <pc:docMk/>
            <pc:sldMk cId="3483356684" sldId="270"/>
            <ac:spMk id="4" creationId="{612C5829-91AE-49CD-88CE-BB4FE17611D9}"/>
          </ac:spMkLst>
        </pc:spChg>
        <pc:picChg chg="add del">
          <ac:chgData name="Amy Klapheke" userId="34b9ff4c-3cd4-4cb3-9480-73751fd75ab8" providerId="ADAL" clId="{C6ADBC3C-9EE9-4AA7-A542-CB0BB75C9943}" dt="2019-06-07T14:43:27.043" v="1638"/>
          <ac:picMkLst>
            <pc:docMk/>
            <pc:sldMk cId="3483356684" sldId="270"/>
            <ac:picMk id="5" creationId="{C4A36501-2BDD-43EA-A3D4-2DED1F9E80B0}"/>
          </ac:picMkLst>
        </pc:picChg>
        <pc:picChg chg="add del">
          <ac:chgData name="Amy Klapheke" userId="34b9ff4c-3cd4-4cb3-9480-73751fd75ab8" providerId="ADAL" clId="{C6ADBC3C-9EE9-4AA7-A542-CB0BB75C9943}" dt="2019-06-07T14:43:26.097" v="1637"/>
          <ac:picMkLst>
            <pc:docMk/>
            <pc:sldMk cId="3483356684" sldId="270"/>
            <ac:picMk id="6" creationId="{9C35FAB6-758D-4339-A888-6C9036E6B9B7}"/>
          </ac:picMkLst>
        </pc:picChg>
      </pc:sldChg>
      <pc:sldChg chg="modSp">
        <pc:chgData name="Amy Klapheke" userId="34b9ff4c-3cd4-4cb3-9480-73751fd75ab8" providerId="ADAL" clId="{C6ADBC3C-9EE9-4AA7-A542-CB0BB75C9943}" dt="2019-06-06T16:20:26.609" v="1056" actId="6549"/>
        <pc:sldMkLst>
          <pc:docMk/>
          <pc:sldMk cId="3210276848" sldId="272"/>
        </pc:sldMkLst>
        <pc:spChg chg="mod">
          <ac:chgData name="Amy Klapheke" userId="34b9ff4c-3cd4-4cb3-9480-73751fd75ab8" providerId="ADAL" clId="{C6ADBC3C-9EE9-4AA7-A542-CB0BB75C9943}" dt="2019-06-06T16:20:26.609" v="1056" actId="6549"/>
          <ac:spMkLst>
            <pc:docMk/>
            <pc:sldMk cId="3210276848" sldId="272"/>
            <ac:spMk id="2" creationId="{33758939-5839-460E-8DF4-668A584C6C51}"/>
          </ac:spMkLst>
        </pc:spChg>
      </pc:sldChg>
      <pc:sldChg chg="modSp">
        <pc:chgData name="Amy Klapheke" userId="34b9ff4c-3cd4-4cb3-9480-73751fd75ab8" providerId="ADAL" clId="{C6ADBC3C-9EE9-4AA7-A542-CB0BB75C9943}" dt="2019-06-07T17:25:33.593" v="2065" actId="20577"/>
        <pc:sldMkLst>
          <pc:docMk/>
          <pc:sldMk cId="1789507837" sldId="281"/>
        </pc:sldMkLst>
        <pc:spChg chg="mod">
          <ac:chgData name="Amy Klapheke" userId="34b9ff4c-3cd4-4cb3-9480-73751fd75ab8" providerId="ADAL" clId="{C6ADBC3C-9EE9-4AA7-A542-CB0BB75C9943}" dt="2019-06-07T17:25:33.593" v="2065" actId="20577"/>
          <ac:spMkLst>
            <pc:docMk/>
            <pc:sldMk cId="1789507837" sldId="281"/>
            <ac:spMk id="3" creationId="{7B4BCE77-2654-4D4C-AA32-0BBFA3944E76}"/>
          </ac:spMkLst>
        </pc:spChg>
      </pc:sldChg>
      <pc:sldChg chg="modSp modAnim modNotesTx">
        <pc:chgData name="Amy Klapheke" userId="34b9ff4c-3cd4-4cb3-9480-73751fd75ab8" providerId="ADAL" clId="{C6ADBC3C-9EE9-4AA7-A542-CB0BB75C9943}" dt="2019-06-07T15:05:30.245" v="1701" actId="6549"/>
        <pc:sldMkLst>
          <pc:docMk/>
          <pc:sldMk cId="3727155931" sldId="286"/>
        </pc:sldMkLst>
        <pc:spChg chg="mod">
          <ac:chgData name="Amy Klapheke" userId="34b9ff4c-3cd4-4cb3-9480-73751fd75ab8" providerId="ADAL" clId="{C6ADBC3C-9EE9-4AA7-A542-CB0BB75C9943}" dt="2019-06-07T15:05:30.245" v="1701" actId="6549"/>
          <ac:spMkLst>
            <pc:docMk/>
            <pc:sldMk cId="3727155931" sldId="286"/>
            <ac:spMk id="5" creationId="{982D46FA-89FD-4502-AAD1-F454AADC2F01}"/>
          </ac:spMkLst>
        </pc:spChg>
        <pc:spChg chg="mod">
          <ac:chgData name="Amy Klapheke" userId="34b9ff4c-3cd4-4cb3-9480-73751fd75ab8" providerId="ADAL" clId="{C6ADBC3C-9EE9-4AA7-A542-CB0BB75C9943}" dt="2019-06-06T17:32:05.131" v="1410" actId="6549"/>
          <ac:spMkLst>
            <pc:docMk/>
            <pc:sldMk cId="3727155931" sldId="286"/>
            <ac:spMk id="6" creationId="{A1C5B393-A9B3-48EC-A03A-9289F34588DE}"/>
          </ac:spMkLst>
        </pc:spChg>
      </pc:sldChg>
      <pc:sldChg chg="modSp">
        <pc:chgData name="Amy Klapheke" userId="34b9ff4c-3cd4-4cb3-9480-73751fd75ab8" providerId="ADAL" clId="{C6ADBC3C-9EE9-4AA7-A542-CB0BB75C9943}" dt="2019-06-07T17:25:22.463" v="2061" actId="20577"/>
        <pc:sldMkLst>
          <pc:docMk/>
          <pc:sldMk cId="3146168389" sldId="288"/>
        </pc:sldMkLst>
        <pc:spChg chg="mod">
          <ac:chgData name="Amy Klapheke" userId="34b9ff4c-3cd4-4cb3-9480-73751fd75ab8" providerId="ADAL" clId="{C6ADBC3C-9EE9-4AA7-A542-CB0BB75C9943}" dt="2019-06-07T17:25:22.463" v="2061" actId="20577"/>
          <ac:spMkLst>
            <pc:docMk/>
            <pc:sldMk cId="3146168389" sldId="288"/>
            <ac:spMk id="3" creationId="{B4068C76-DE82-4929-A81E-D9A092F69C5F}"/>
          </ac:spMkLst>
        </pc:spChg>
      </pc:sldChg>
      <pc:sldChg chg="del">
        <pc:chgData name="Amy Klapheke" userId="34b9ff4c-3cd4-4cb3-9480-73751fd75ab8" providerId="ADAL" clId="{C6ADBC3C-9EE9-4AA7-A542-CB0BB75C9943}" dt="2019-06-06T16:12:19.276" v="1020" actId="2696"/>
        <pc:sldMkLst>
          <pc:docMk/>
          <pc:sldMk cId="2949202749" sldId="290"/>
        </pc:sldMkLst>
      </pc:sldChg>
      <pc:sldChg chg="add del">
        <pc:chgData name="Amy Klapheke" userId="34b9ff4c-3cd4-4cb3-9480-73751fd75ab8" providerId="ADAL" clId="{C6ADBC3C-9EE9-4AA7-A542-CB0BB75C9943}" dt="2019-06-06T16:17:03.005" v="1055" actId="2696"/>
        <pc:sldMkLst>
          <pc:docMk/>
          <pc:sldMk cId="415497159" sldId="291"/>
        </pc:sldMkLst>
      </pc:sldChg>
      <pc:sldChg chg="modSp modAnim">
        <pc:chgData name="Amy Klapheke" userId="34b9ff4c-3cd4-4cb3-9480-73751fd75ab8" providerId="ADAL" clId="{C6ADBC3C-9EE9-4AA7-A542-CB0BB75C9943}" dt="2019-06-05T17:23:42.873" v="432" actId="1036"/>
        <pc:sldMkLst>
          <pc:docMk/>
          <pc:sldMk cId="2605797388" sldId="301"/>
        </pc:sldMkLst>
        <pc:spChg chg="mod">
          <ac:chgData name="Amy Klapheke" userId="34b9ff4c-3cd4-4cb3-9480-73751fd75ab8" providerId="ADAL" clId="{C6ADBC3C-9EE9-4AA7-A542-CB0BB75C9943}" dt="2019-06-05T17:23:42.873" v="432" actId="1036"/>
          <ac:spMkLst>
            <pc:docMk/>
            <pc:sldMk cId="2605797388" sldId="301"/>
            <ac:spMk id="13" creationId="{CC3DBEBE-DF45-4FF9-AE1D-EB31505C4A67}"/>
          </ac:spMkLst>
        </pc:spChg>
      </pc:sldChg>
      <pc:sldChg chg="modNotesTx">
        <pc:chgData name="Amy Klapheke" userId="34b9ff4c-3cd4-4cb3-9480-73751fd75ab8" providerId="ADAL" clId="{C6ADBC3C-9EE9-4AA7-A542-CB0BB75C9943}" dt="2019-06-07T15:09:45.134" v="1707" actId="20577"/>
        <pc:sldMkLst>
          <pc:docMk/>
          <pc:sldMk cId="1195844153" sldId="319"/>
        </pc:sldMkLst>
      </pc:sldChg>
      <pc:sldChg chg="add del modNotesTx">
        <pc:chgData name="Amy Klapheke" userId="34b9ff4c-3cd4-4cb3-9480-73751fd75ab8" providerId="ADAL" clId="{C6ADBC3C-9EE9-4AA7-A542-CB0BB75C9943}" dt="2019-06-06T15:31:06.708" v="539" actId="2696"/>
        <pc:sldMkLst>
          <pc:docMk/>
          <pc:sldMk cId="2625327559" sldId="332"/>
        </pc:sldMkLst>
      </pc:sldChg>
      <pc:sldChg chg="modSp">
        <pc:chgData name="Amy Klapheke" userId="34b9ff4c-3cd4-4cb3-9480-73751fd75ab8" providerId="ADAL" clId="{C6ADBC3C-9EE9-4AA7-A542-CB0BB75C9943}" dt="2019-06-07T17:31:21.239" v="2130" actId="20577"/>
        <pc:sldMkLst>
          <pc:docMk/>
          <pc:sldMk cId="663008528" sldId="345"/>
        </pc:sldMkLst>
        <pc:spChg chg="mod">
          <ac:chgData name="Amy Klapheke" userId="34b9ff4c-3cd4-4cb3-9480-73751fd75ab8" providerId="ADAL" clId="{C6ADBC3C-9EE9-4AA7-A542-CB0BB75C9943}" dt="2019-06-07T17:31:21.239" v="2130" actId="20577"/>
          <ac:spMkLst>
            <pc:docMk/>
            <pc:sldMk cId="663008528" sldId="345"/>
            <ac:spMk id="5" creationId="{153C3432-95A6-46DC-8125-0328C7167CEB}"/>
          </ac:spMkLst>
        </pc:spChg>
        <pc:graphicFrameChg chg="mod">
          <ac:chgData name="Amy Klapheke" userId="34b9ff4c-3cd4-4cb3-9480-73751fd75ab8" providerId="ADAL" clId="{C6ADBC3C-9EE9-4AA7-A542-CB0BB75C9943}" dt="2019-06-06T16:36:29.676" v="1091" actId="1076"/>
          <ac:graphicFrameMkLst>
            <pc:docMk/>
            <pc:sldMk cId="663008528" sldId="345"/>
            <ac:graphicFrameMk id="10" creationId="{B3403480-93FC-48F3-A43E-7355AE4BFEEA}"/>
          </ac:graphicFrameMkLst>
        </pc:graphicFrameChg>
      </pc:sldChg>
      <pc:sldChg chg="modSp">
        <pc:chgData name="Amy Klapheke" userId="34b9ff4c-3cd4-4cb3-9480-73751fd75ab8" providerId="ADAL" clId="{C6ADBC3C-9EE9-4AA7-A542-CB0BB75C9943}" dt="2019-06-07T17:31:32.603" v="2134" actId="6549"/>
        <pc:sldMkLst>
          <pc:docMk/>
          <pc:sldMk cId="1821506776" sldId="347"/>
        </pc:sldMkLst>
        <pc:spChg chg="mod">
          <ac:chgData name="Amy Klapheke" userId="34b9ff4c-3cd4-4cb3-9480-73751fd75ab8" providerId="ADAL" clId="{C6ADBC3C-9EE9-4AA7-A542-CB0BB75C9943}" dt="2019-06-07T17:31:32.603" v="2134" actId="6549"/>
          <ac:spMkLst>
            <pc:docMk/>
            <pc:sldMk cId="1821506776" sldId="347"/>
            <ac:spMk id="5" creationId="{153C3432-95A6-46DC-8125-0328C7167CEB}"/>
          </ac:spMkLst>
        </pc:spChg>
        <pc:graphicFrameChg chg="modGraphic">
          <ac:chgData name="Amy Klapheke" userId="34b9ff4c-3cd4-4cb3-9480-73751fd75ab8" providerId="ADAL" clId="{C6ADBC3C-9EE9-4AA7-A542-CB0BB75C9943}" dt="2019-06-07T15:37:59.625" v="1811" actId="20577"/>
          <ac:graphicFrameMkLst>
            <pc:docMk/>
            <pc:sldMk cId="1821506776" sldId="347"/>
            <ac:graphicFrameMk id="4" creationId="{87173EF0-4FDD-499C-9FEB-C7CE9C2C761B}"/>
          </ac:graphicFrameMkLst>
        </pc:graphicFrameChg>
      </pc:sldChg>
      <pc:sldChg chg="modSp mod">
        <pc:chgData name="Amy Klapheke" userId="34b9ff4c-3cd4-4cb3-9480-73751fd75ab8" providerId="ADAL" clId="{C6ADBC3C-9EE9-4AA7-A542-CB0BB75C9943}" dt="2019-06-07T15:38:51.690" v="1813" actId="27918"/>
        <pc:sldMkLst>
          <pc:docMk/>
          <pc:sldMk cId="1987155323" sldId="349"/>
        </pc:sldMkLst>
        <pc:graphicFrameChg chg="mod">
          <ac:chgData name="Amy Klapheke" userId="34b9ff4c-3cd4-4cb3-9480-73751fd75ab8" providerId="ADAL" clId="{C6ADBC3C-9EE9-4AA7-A542-CB0BB75C9943}" dt="2019-06-03T17:34:24.514" v="165" actId="1076"/>
          <ac:graphicFrameMkLst>
            <pc:docMk/>
            <pc:sldMk cId="1987155323" sldId="349"/>
            <ac:graphicFrameMk id="4" creationId="{FBCAFE30-82F3-40F9-80A1-3B1AC29D39F2}"/>
          </ac:graphicFrameMkLst>
        </pc:graphicFrameChg>
      </pc:sldChg>
      <pc:sldChg chg="addSp delSp modSp del delAnim modAnim">
        <pc:chgData name="Amy Klapheke" userId="34b9ff4c-3cd4-4cb3-9480-73751fd75ab8" providerId="ADAL" clId="{C6ADBC3C-9EE9-4AA7-A542-CB0BB75C9943}" dt="2019-06-06T15:12:30.550" v="487" actId="2696"/>
        <pc:sldMkLst>
          <pc:docMk/>
          <pc:sldMk cId="199591335" sldId="358"/>
        </pc:sldMkLst>
        <pc:spChg chg="mod">
          <ac:chgData name="Amy Klapheke" userId="34b9ff4c-3cd4-4cb3-9480-73751fd75ab8" providerId="ADAL" clId="{C6ADBC3C-9EE9-4AA7-A542-CB0BB75C9943}" dt="2019-06-06T15:07:56.896" v="452" actId="27636"/>
          <ac:spMkLst>
            <pc:docMk/>
            <pc:sldMk cId="199591335" sldId="358"/>
            <ac:spMk id="3" creationId="{BC79BCF3-5DAE-45A3-B3F4-719FC97A0BBB}"/>
          </ac:spMkLst>
        </pc:spChg>
        <pc:spChg chg="add del mod">
          <ac:chgData name="Amy Klapheke" userId="34b9ff4c-3cd4-4cb3-9480-73751fd75ab8" providerId="ADAL" clId="{C6ADBC3C-9EE9-4AA7-A542-CB0BB75C9943}" dt="2019-06-06T15:07:49.762" v="450"/>
          <ac:spMkLst>
            <pc:docMk/>
            <pc:sldMk cId="199591335" sldId="358"/>
            <ac:spMk id="5" creationId="{977D90FB-2B7F-44E9-8533-A6E36E584B2A}"/>
          </ac:spMkLst>
        </pc:spChg>
        <pc:spChg chg="del">
          <ac:chgData name="Amy Klapheke" userId="34b9ff4c-3cd4-4cb3-9480-73751fd75ab8" providerId="ADAL" clId="{C6ADBC3C-9EE9-4AA7-A542-CB0BB75C9943}" dt="2019-06-06T15:07:46.800" v="448" actId="478"/>
          <ac:spMkLst>
            <pc:docMk/>
            <pc:sldMk cId="199591335" sldId="358"/>
            <ac:spMk id="11" creationId="{A5BA4978-DAA1-4D35-8350-F1638CD98FE6}"/>
          </ac:spMkLst>
        </pc:spChg>
        <pc:picChg chg="del">
          <ac:chgData name="Amy Klapheke" userId="34b9ff4c-3cd4-4cb3-9480-73751fd75ab8" providerId="ADAL" clId="{C6ADBC3C-9EE9-4AA7-A542-CB0BB75C9943}" dt="2019-06-06T15:07:48.554" v="449" actId="478"/>
          <ac:picMkLst>
            <pc:docMk/>
            <pc:sldMk cId="199591335" sldId="358"/>
            <ac:picMk id="7" creationId="{A01A3FBA-B58B-459D-932D-F655B43ABD8F}"/>
          </ac:picMkLst>
        </pc:picChg>
        <pc:picChg chg="add">
          <ac:chgData name="Amy Klapheke" userId="34b9ff4c-3cd4-4cb3-9480-73751fd75ab8" providerId="ADAL" clId="{C6ADBC3C-9EE9-4AA7-A542-CB0BB75C9943}" dt="2019-06-06T15:07:49.762" v="450"/>
          <ac:picMkLst>
            <pc:docMk/>
            <pc:sldMk cId="199591335" sldId="358"/>
            <ac:picMk id="8" creationId="{F84E7768-7C81-450F-AAC5-9DB4314AFFCC}"/>
          </ac:picMkLst>
        </pc:picChg>
      </pc:sldChg>
      <pc:sldChg chg="modSp">
        <pc:chgData name="Amy Klapheke" userId="34b9ff4c-3cd4-4cb3-9480-73751fd75ab8" providerId="ADAL" clId="{C6ADBC3C-9EE9-4AA7-A542-CB0BB75C9943}" dt="2019-06-07T17:31:25.640" v="2131" actId="20577"/>
        <pc:sldMkLst>
          <pc:docMk/>
          <pc:sldMk cId="1850407913" sldId="361"/>
        </pc:sldMkLst>
        <pc:spChg chg="mod">
          <ac:chgData name="Amy Klapheke" userId="34b9ff4c-3cd4-4cb3-9480-73751fd75ab8" providerId="ADAL" clId="{C6ADBC3C-9EE9-4AA7-A542-CB0BB75C9943}" dt="2019-06-07T17:31:25.640" v="2131" actId="20577"/>
          <ac:spMkLst>
            <pc:docMk/>
            <pc:sldMk cId="1850407913" sldId="361"/>
            <ac:spMk id="5" creationId="{153C3432-95A6-46DC-8125-0328C7167CEB}"/>
          </ac:spMkLst>
        </pc:spChg>
      </pc:sldChg>
      <pc:sldChg chg="modSp">
        <pc:chgData name="Amy Klapheke" userId="34b9ff4c-3cd4-4cb3-9480-73751fd75ab8" providerId="ADAL" clId="{C6ADBC3C-9EE9-4AA7-A542-CB0BB75C9943}" dt="2019-06-07T17:31:39.114" v="2137" actId="6549"/>
        <pc:sldMkLst>
          <pc:docMk/>
          <pc:sldMk cId="1145122496" sldId="362"/>
        </pc:sldMkLst>
        <pc:spChg chg="mod">
          <ac:chgData name="Amy Klapheke" userId="34b9ff4c-3cd4-4cb3-9480-73751fd75ab8" providerId="ADAL" clId="{C6ADBC3C-9EE9-4AA7-A542-CB0BB75C9943}" dt="2019-06-07T17:31:39.114" v="2137" actId="6549"/>
          <ac:spMkLst>
            <pc:docMk/>
            <pc:sldMk cId="1145122496" sldId="362"/>
            <ac:spMk id="5" creationId="{153C3432-95A6-46DC-8125-0328C7167CEB}"/>
          </ac:spMkLst>
        </pc:spChg>
        <pc:graphicFrameChg chg="modGraphic">
          <ac:chgData name="Amy Klapheke" userId="34b9ff4c-3cd4-4cb3-9480-73751fd75ab8" providerId="ADAL" clId="{C6ADBC3C-9EE9-4AA7-A542-CB0BB75C9943}" dt="2019-06-07T15:37:48.988" v="1801" actId="20577"/>
          <ac:graphicFrameMkLst>
            <pc:docMk/>
            <pc:sldMk cId="1145122496" sldId="362"/>
            <ac:graphicFrameMk id="4" creationId="{87173EF0-4FDD-499C-9FEB-C7CE9C2C761B}"/>
          </ac:graphicFrameMkLst>
        </pc:graphicFrameChg>
      </pc:sldChg>
      <pc:sldChg chg="modSp">
        <pc:chgData name="Amy Klapheke" userId="34b9ff4c-3cd4-4cb3-9480-73751fd75ab8" providerId="ADAL" clId="{C6ADBC3C-9EE9-4AA7-A542-CB0BB75C9943}" dt="2019-06-07T17:31:48.728" v="2141" actId="20577"/>
        <pc:sldMkLst>
          <pc:docMk/>
          <pc:sldMk cId="308818259" sldId="363"/>
        </pc:sldMkLst>
        <pc:spChg chg="mod">
          <ac:chgData name="Amy Klapheke" userId="34b9ff4c-3cd4-4cb3-9480-73751fd75ab8" providerId="ADAL" clId="{C6ADBC3C-9EE9-4AA7-A542-CB0BB75C9943}" dt="2019-06-07T17:31:48.728" v="2141" actId="20577"/>
          <ac:spMkLst>
            <pc:docMk/>
            <pc:sldMk cId="308818259" sldId="363"/>
            <ac:spMk id="8" creationId="{919B8C56-2A97-43B7-9D9F-8CADCF0EFB6E}"/>
          </ac:spMkLst>
        </pc:spChg>
      </pc:sldChg>
      <pc:sldChg chg="add del modAnim">
        <pc:chgData name="Amy Klapheke" userId="34b9ff4c-3cd4-4cb3-9480-73751fd75ab8" providerId="ADAL" clId="{C6ADBC3C-9EE9-4AA7-A542-CB0BB75C9943}" dt="2019-06-07T16:35:24.354" v="2057" actId="2696"/>
        <pc:sldMkLst>
          <pc:docMk/>
          <pc:sldMk cId="3063243021" sldId="366"/>
        </pc:sldMkLst>
      </pc:sldChg>
      <pc:sldChg chg="del ord">
        <pc:chgData name="Amy Klapheke" userId="34b9ff4c-3cd4-4cb3-9480-73751fd75ab8" providerId="ADAL" clId="{C6ADBC3C-9EE9-4AA7-A542-CB0BB75C9943}" dt="2019-06-07T14:59:54.401" v="1696" actId="2696"/>
        <pc:sldMkLst>
          <pc:docMk/>
          <pc:sldMk cId="3951334610" sldId="366"/>
        </pc:sldMkLst>
      </pc:sldChg>
      <pc:sldChg chg="addSp modSp">
        <pc:chgData name="Amy Klapheke" userId="34b9ff4c-3cd4-4cb3-9480-73751fd75ab8" providerId="ADAL" clId="{C6ADBC3C-9EE9-4AA7-A542-CB0BB75C9943}" dt="2019-06-07T15:22:54.622" v="1711" actId="207"/>
        <pc:sldMkLst>
          <pc:docMk/>
          <pc:sldMk cId="3627227309" sldId="373"/>
        </pc:sldMkLst>
        <pc:spChg chg="add mod">
          <ac:chgData name="Amy Klapheke" userId="34b9ff4c-3cd4-4cb3-9480-73751fd75ab8" providerId="ADAL" clId="{C6ADBC3C-9EE9-4AA7-A542-CB0BB75C9943}" dt="2019-06-06T16:37:16.853" v="1133" actId="1076"/>
          <ac:spMkLst>
            <pc:docMk/>
            <pc:sldMk cId="3627227309" sldId="373"/>
            <ac:spMk id="3" creationId="{AC2818B9-11E9-445B-B520-E399729ED3CC}"/>
          </ac:spMkLst>
        </pc:spChg>
        <pc:graphicFrameChg chg="modGraphic">
          <ac:chgData name="Amy Klapheke" userId="34b9ff4c-3cd4-4cb3-9480-73751fd75ab8" providerId="ADAL" clId="{C6ADBC3C-9EE9-4AA7-A542-CB0BB75C9943}" dt="2019-06-07T15:22:54.622" v="1711" actId="207"/>
          <ac:graphicFrameMkLst>
            <pc:docMk/>
            <pc:sldMk cId="3627227309" sldId="373"/>
            <ac:graphicFrameMk id="4" creationId="{8EFE265E-3C7C-4815-8849-0E067F7D27DE}"/>
          </ac:graphicFrameMkLst>
        </pc:graphicFrameChg>
      </pc:sldChg>
      <pc:sldChg chg="addSp delSp modSp">
        <pc:chgData name="Amy Klapheke" userId="34b9ff4c-3cd4-4cb3-9480-73751fd75ab8" providerId="ADAL" clId="{C6ADBC3C-9EE9-4AA7-A542-CB0BB75C9943}" dt="2019-06-06T16:37:21.903" v="1135" actId="478"/>
        <pc:sldMkLst>
          <pc:docMk/>
          <pc:sldMk cId="3562227921" sldId="374"/>
        </pc:sldMkLst>
        <pc:spChg chg="add del">
          <ac:chgData name="Amy Klapheke" userId="34b9ff4c-3cd4-4cb3-9480-73751fd75ab8" providerId="ADAL" clId="{C6ADBC3C-9EE9-4AA7-A542-CB0BB75C9943}" dt="2019-06-06T16:37:21.903" v="1135" actId="478"/>
          <ac:spMkLst>
            <pc:docMk/>
            <pc:sldMk cId="3562227921" sldId="374"/>
            <ac:spMk id="5" creationId="{ACCBE2E0-5026-4878-8AA0-FEEFC2975227}"/>
          </ac:spMkLst>
        </pc:spChg>
        <pc:spChg chg="add">
          <ac:chgData name="Amy Klapheke" userId="34b9ff4c-3cd4-4cb3-9480-73751fd75ab8" providerId="ADAL" clId="{C6ADBC3C-9EE9-4AA7-A542-CB0BB75C9943}" dt="2019-06-06T16:37:19.472" v="1134"/>
          <ac:spMkLst>
            <pc:docMk/>
            <pc:sldMk cId="3562227921" sldId="374"/>
            <ac:spMk id="6" creationId="{39A06769-EE68-4094-98EA-328532C031D0}"/>
          </ac:spMkLst>
        </pc:spChg>
        <pc:graphicFrameChg chg="modGraphic">
          <ac:chgData name="Amy Klapheke" userId="34b9ff4c-3cd4-4cb3-9480-73751fd75ab8" providerId="ADAL" clId="{C6ADBC3C-9EE9-4AA7-A542-CB0BB75C9943}" dt="2019-06-06T16:36:18.816" v="1089" actId="20577"/>
          <ac:graphicFrameMkLst>
            <pc:docMk/>
            <pc:sldMk cId="3562227921" sldId="374"/>
            <ac:graphicFrameMk id="4" creationId="{8EFE265E-3C7C-4815-8849-0E067F7D27DE}"/>
          </ac:graphicFrameMkLst>
        </pc:graphicFrameChg>
      </pc:sldChg>
      <pc:sldChg chg="modSp">
        <pc:chgData name="Amy Klapheke" userId="34b9ff4c-3cd4-4cb3-9480-73751fd75ab8" providerId="ADAL" clId="{C6ADBC3C-9EE9-4AA7-A542-CB0BB75C9943}" dt="2019-06-07T17:31:44.485" v="2139" actId="20577"/>
        <pc:sldMkLst>
          <pc:docMk/>
          <pc:sldMk cId="1735301216" sldId="385"/>
        </pc:sldMkLst>
        <pc:spChg chg="mod">
          <ac:chgData name="Amy Klapheke" userId="34b9ff4c-3cd4-4cb3-9480-73751fd75ab8" providerId="ADAL" clId="{C6ADBC3C-9EE9-4AA7-A542-CB0BB75C9943}" dt="2019-06-07T17:31:44.485" v="2139" actId="20577"/>
          <ac:spMkLst>
            <pc:docMk/>
            <pc:sldMk cId="1735301216" sldId="385"/>
            <ac:spMk id="8" creationId="{919B8C56-2A97-43B7-9D9F-8CADCF0EFB6E}"/>
          </ac:spMkLst>
        </pc:spChg>
      </pc:sldChg>
      <pc:sldChg chg="modSp modAnim">
        <pc:chgData name="Amy Klapheke" userId="34b9ff4c-3cd4-4cb3-9480-73751fd75ab8" providerId="ADAL" clId="{C6ADBC3C-9EE9-4AA7-A542-CB0BB75C9943}" dt="2019-06-06T15:13:05.435" v="536" actId="20577"/>
        <pc:sldMkLst>
          <pc:docMk/>
          <pc:sldMk cId="3264410893" sldId="386"/>
        </pc:sldMkLst>
        <pc:spChg chg="mod">
          <ac:chgData name="Amy Klapheke" userId="34b9ff4c-3cd4-4cb3-9480-73751fd75ab8" providerId="ADAL" clId="{C6ADBC3C-9EE9-4AA7-A542-CB0BB75C9943}" dt="2019-06-06T15:13:05.435" v="536" actId="20577"/>
          <ac:spMkLst>
            <pc:docMk/>
            <pc:sldMk cId="3264410893" sldId="386"/>
            <ac:spMk id="3" creationId="{4E38A8F4-99A5-4FA7-976F-25A4F183E293}"/>
          </ac:spMkLst>
        </pc:spChg>
      </pc:sldChg>
      <pc:sldChg chg="modAnim">
        <pc:chgData name="Amy Klapheke" userId="34b9ff4c-3cd4-4cb3-9480-73751fd75ab8" providerId="ADAL" clId="{C6ADBC3C-9EE9-4AA7-A542-CB0BB75C9943}" dt="2019-06-07T16:19:51.537" v="1956"/>
        <pc:sldMkLst>
          <pc:docMk/>
          <pc:sldMk cId="60418274" sldId="390"/>
        </pc:sldMkLst>
      </pc:sldChg>
      <pc:sldChg chg="modSp modAnim modNotesTx">
        <pc:chgData name="Amy Klapheke" userId="34b9ff4c-3cd4-4cb3-9480-73751fd75ab8" providerId="ADAL" clId="{C6ADBC3C-9EE9-4AA7-A542-CB0BB75C9943}" dt="2019-06-07T17:27:42.930" v="2126" actId="27636"/>
        <pc:sldMkLst>
          <pc:docMk/>
          <pc:sldMk cId="1275994678" sldId="391"/>
        </pc:sldMkLst>
        <pc:spChg chg="mod">
          <ac:chgData name="Amy Klapheke" userId="34b9ff4c-3cd4-4cb3-9480-73751fd75ab8" providerId="ADAL" clId="{C6ADBC3C-9EE9-4AA7-A542-CB0BB75C9943}" dt="2019-06-07T17:27:42.930" v="2126" actId="27636"/>
          <ac:spMkLst>
            <pc:docMk/>
            <pc:sldMk cId="1275994678" sldId="391"/>
            <ac:spMk id="3" creationId="{B7355097-C13B-465D-849A-2A969EACD3D9}"/>
          </ac:spMkLst>
        </pc:spChg>
      </pc:sldChg>
      <pc:sldChg chg="addSp delSp modSp add del modAnim">
        <pc:chgData name="Amy Klapheke" userId="34b9ff4c-3cd4-4cb3-9480-73751fd75ab8" providerId="ADAL" clId="{C6ADBC3C-9EE9-4AA7-A542-CB0BB75C9943}" dt="2019-06-06T15:08:46.636" v="453" actId="2696"/>
        <pc:sldMkLst>
          <pc:docMk/>
          <pc:sldMk cId="2390571160" sldId="392"/>
        </pc:sldMkLst>
        <pc:spChg chg="add del mod">
          <ac:chgData name="Amy Klapheke" userId="34b9ff4c-3cd4-4cb3-9480-73751fd75ab8" providerId="ADAL" clId="{C6ADBC3C-9EE9-4AA7-A542-CB0BB75C9943}" dt="2019-06-06T15:07:14.537" v="440" actId="478"/>
          <ac:spMkLst>
            <pc:docMk/>
            <pc:sldMk cId="2390571160" sldId="392"/>
            <ac:spMk id="5" creationId="{7967381B-8551-47F2-BEA7-6919D8B52E8B}"/>
          </ac:spMkLst>
        </pc:spChg>
        <pc:spChg chg="add del">
          <ac:chgData name="Amy Klapheke" userId="34b9ff4c-3cd4-4cb3-9480-73751fd75ab8" providerId="ADAL" clId="{C6ADBC3C-9EE9-4AA7-A542-CB0BB75C9943}" dt="2019-06-06T15:07:15.083" v="441"/>
          <ac:spMkLst>
            <pc:docMk/>
            <pc:sldMk cId="2390571160" sldId="392"/>
            <ac:spMk id="8" creationId="{08D1B6E9-3157-4AFC-B538-79ECCDDD88EB}"/>
          </ac:spMkLst>
        </pc:spChg>
        <pc:picChg chg="del">
          <ac:chgData name="Amy Klapheke" userId="34b9ff4c-3cd4-4cb3-9480-73751fd75ab8" providerId="ADAL" clId="{C6ADBC3C-9EE9-4AA7-A542-CB0BB75C9943}" dt="2019-06-06T15:06:37.030" v="435" actId="478"/>
          <ac:picMkLst>
            <pc:docMk/>
            <pc:sldMk cId="2390571160" sldId="392"/>
            <ac:picMk id="6" creationId="{9B380D13-922C-485E-B510-C222484B586C}"/>
          </ac:picMkLst>
        </pc:picChg>
        <pc:picChg chg="add del">
          <ac:chgData name="Amy Klapheke" userId="34b9ff4c-3cd4-4cb3-9480-73751fd75ab8" providerId="ADAL" clId="{C6ADBC3C-9EE9-4AA7-A542-CB0BB75C9943}" dt="2019-06-06T15:07:15.083" v="441"/>
          <ac:picMkLst>
            <pc:docMk/>
            <pc:sldMk cId="2390571160" sldId="392"/>
            <ac:picMk id="7" creationId="{DBB9520B-5BC0-41D3-98B6-E580BFB2DEBE}"/>
          </ac:picMkLst>
        </pc:picChg>
      </pc:sldChg>
      <pc:sldChg chg="modSp add ord modAnim modNotesTx">
        <pc:chgData name="Amy Klapheke" userId="34b9ff4c-3cd4-4cb3-9480-73751fd75ab8" providerId="ADAL" clId="{C6ADBC3C-9EE9-4AA7-A542-CB0BB75C9943}" dt="2019-06-07T17:25:27.802" v="2063" actId="20577"/>
        <pc:sldMkLst>
          <pc:docMk/>
          <pc:sldMk cId="1192558991" sldId="393"/>
        </pc:sldMkLst>
        <pc:spChg chg="mod">
          <ac:chgData name="Amy Klapheke" userId="34b9ff4c-3cd4-4cb3-9480-73751fd75ab8" providerId="ADAL" clId="{C6ADBC3C-9EE9-4AA7-A542-CB0BB75C9943}" dt="2019-06-06T15:10:20.357" v="484" actId="20577"/>
          <ac:spMkLst>
            <pc:docMk/>
            <pc:sldMk cId="1192558991" sldId="393"/>
            <ac:spMk id="2" creationId="{A530FBB7-CC36-4BF9-A0F8-0C37DAEC50C8}"/>
          </ac:spMkLst>
        </pc:spChg>
        <pc:spChg chg="mod">
          <ac:chgData name="Amy Klapheke" userId="34b9ff4c-3cd4-4cb3-9480-73751fd75ab8" providerId="ADAL" clId="{C6ADBC3C-9EE9-4AA7-A542-CB0BB75C9943}" dt="2019-06-07T17:25:27.802" v="2063" actId="20577"/>
          <ac:spMkLst>
            <pc:docMk/>
            <pc:sldMk cId="1192558991" sldId="393"/>
            <ac:spMk id="3" creationId="{BC79BCF3-5DAE-45A3-B3F4-719FC97A0BBB}"/>
          </ac:spMkLst>
        </pc:spChg>
      </pc:sldChg>
      <pc:sldChg chg="addSp modSp add ord modAnim">
        <pc:chgData name="Amy Klapheke" userId="34b9ff4c-3cd4-4cb3-9480-73751fd75ab8" providerId="ADAL" clId="{C6ADBC3C-9EE9-4AA7-A542-CB0BB75C9943}" dt="2019-06-07T16:22:48.258" v="2024" actId="20577"/>
        <pc:sldMkLst>
          <pc:docMk/>
          <pc:sldMk cId="3722896023" sldId="394"/>
        </pc:sldMkLst>
        <pc:spChg chg="mod">
          <ac:chgData name="Amy Klapheke" userId="34b9ff4c-3cd4-4cb3-9480-73751fd75ab8" providerId="ADAL" clId="{C6ADBC3C-9EE9-4AA7-A542-CB0BB75C9943}" dt="2019-06-06T16:06:46.429" v="737" actId="20577"/>
          <ac:spMkLst>
            <pc:docMk/>
            <pc:sldMk cId="3722896023" sldId="394"/>
            <ac:spMk id="2" creationId="{C72A26B5-859B-4C2D-91A4-8BA424F28853}"/>
          </ac:spMkLst>
        </pc:spChg>
        <pc:spChg chg="mod">
          <ac:chgData name="Amy Klapheke" userId="34b9ff4c-3cd4-4cb3-9480-73751fd75ab8" providerId="ADAL" clId="{C6ADBC3C-9EE9-4AA7-A542-CB0BB75C9943}" dt="2019-06-07T16:22:48.258" v="2024" actId="20577"/>
          <ac:spMkLst>
            <pc:docMk/>
            <pc:sldMk cId="3722896023" sldId="394"/>
            <ac:spMk id="3" creationId="{4293E1F5-0A23-49DD-9DA9-757E38EF30A7}"/>
          </ac:spMkLst>
        </pc:spChg>
        <pc:spChg chg="add mod">
          <ac:chgData name="Amy Klapheke" userId="34b9ff4c-3cd4-4cb3-9480-73751fd75ab8" providerId="ADAL" clId="{C6ADBC3C-9EE9-4AA7-A542-CB0BB75C9943}" dt="2019-06-07T16:22:07.108" v="1996" actId="1036"/>
          <ac:spMkLst>
            <pc:docMk/>
            <pc:sldMk cId="3722896023" sldId="394"/>
            <ac:spMk id="5" creationId="{898A2C9C-2BA6-4F3A-B06C-3A842C95CA8B}"/>
          </ac:spMkLst>
        </pc:spChg>
        <pc:spChg chg="add mod">
          <ac:chgData name="Amy Klapheke" userId="34b9ff4c-3cd4-4cb3-9480-73751fd75ab8" providerId="ADAL" clId="{C6ADBC3C-9EE9-4AA7-A542-CB0BB75C9943}" dt="2019-06-07T16:22:07.108" v="1996" actId="1036"/>
          <ac:spMkLst>
            <pc:docMk/>
            <pc:sldMk cId="3722896023" sldId="394"/>
            <ac:spMk id="6" creationId="{94EC1078-6BF2-4261-A169-15B4D454CEE0}"/>
          </ac:spMkLst>
        </pc:spChg>
      </pc:sldChg>
      <pc:sldChg chg="addSp delSp modSp add del">
        <pc:chgData name="Amy Klapheke" userId="34b9ff4c-3cd4-4cb3-9480-73751fd75ab8" providerId="ADAL" clId="{C6ADBC3C-9EE9-4AA7-A542-CB0BB75C9943}" dt="2019-06-07T17:29:39.776" v="2129" actId="2696"/>
        <pc:sldMkLst>
          <pc:docMk/>
          <pc:sldMk cId="1550295717" sldId="395"/>
        </pc:sldMkLst>
        <pc:spChg chg="add del mod">
          <ac:chgData name="Amy Klapheke" userId="34b9ff4c-3cd4-4cb3-9480-73751fd75ab8" providerId="ADAL" clId="{C6ADBC3C-9EE9-4AA7-A542-CB0BB75C9943}" dt="2019-06-07T14:43:30.949" v="1641"/>
          <ac:spMkLst>
            <pc:docMk/>
            <pc:sldMk cId="1550295717" sldId="395"/>
            <ac:spMk id="2" creationId="{DB7543E6-386B-4C8C-9E4F-60069058EDF0}"/>
          </ac:spMkLst>
        </pc:spChg>
        <pc:spChg chg="add del mod">
          <ac:chgData name="Amy Klapheke" userId="34b9ff4c-3cd4-4cb3-9480-73751fd75ab8" providerId="ADAL" clId="{C6ADBC3C-9EE9-4AA7-A542-CB0BB75C9943}" dt="2019-06-07T14:43:30.949" v="1641"/>
          <ac:spMkLst>
            <pc:docMk/>
            <pc:sldMk cId="1550295717" sldId="395"/>
            <ac:spMk id="3" creationId="{8DFAB60F-5F3A-4E6D-999D-D3E079900556}"/>
          </ac:spMkLst>
        </pc:spChg>
      </pc:sldChg>
      <pc:sldChg chg="addSp delSp modSp add del">
        <pc:chgData name="Amy Klapheke" userId="34b9ff4c-3cd4-4cb3-9480-73751fd75ab8" providerId="ADAL" clId="{C6ADBC3C-9EE9-4AA7-A542-CB0BB75C9943}" dt="2019-06-06T16:16:24.208" v="1052" actId="2696"/>
        <pc:sldMkLst>
          <pc:docMk/>
          <pc:sldMk cId="2340860715" sldId="395"/>
        </pc:sldMkLst>
        <pc:spChg chg="mod">
          <ac:chgData name="Amy Klapheke" userId="34b9ff4c-3cd4-4cb3-9480-73751fd75ab8" providerId="ADAL" clId="{C6ADBC3C-9EE9-4AA7-A542-CB0BB75C9943}" dt="2019-06-06T16:14:06.824" v="1030" actId="403"/>
          <ac:spMkLst>
            <pc:docMk/>
            <pc:sldMk cId="2340860715" sldId="395"/>
            <ac:spMk id="3" creationId="{4293E1F5-0A23-49DD-9DA9-757E38EF30A7}"/>
          </ac:spMkLst>
        </pc:spChg>
        <pc:spChg chg="add del mod">
          <ac:chgData name="Amy Klapheke" userId="34b9ff4c-3cd4-4cb3-9480-73751fd75ab8" providerId="ADAL" clId="{C6ADBC3C-9EE9-4AA7-A542-CB0BB75C9943}" dt="2019-06-06T16:09:42.115" v="868"/>
          <ac:spMkLst>
            <pc:docMk/>
            <pc:sldMk cId="2340860715" sldId="395"/>
            <ac:spMk id="5" creationId="{245B0186-317E-41EB-81C1-FE5E73841F2E}"/>
          </ac:spMkLst>
        </pc:spChg>
        <pc:spChg chg="add mod">
          <ac:chgData name="Amy Klapheke" userId="34b9ff4c-3cd4-4cb3-9480-73751fd75ab8" providerId="ADAL" clId="{C6ADBC3C-9EE9-4AA7-A542-CB0BB75C9943}" dt="2019-06-06T16:14:27.849" v="1031"/>
          <ac:spMkLst>
            <pc:docMk/>
            <pc:sldMk cId="2340860715" sldId="395"/>
            <ac:spMk id="7" creationId="{69FCD130-E094-4D6C-BC59-29BC6E225A33}"/>
          </ac:spMkLst>
        </pc:spChg>
        <pc:picChg chg="add mod">
          <ac:chgData name="Amy Klapheke" userId="34b9ff4c-3cd4-4cb3-9480-73751fd75ab8" providerId="ADAL" clId="{C6ADBC3C-9EE9-4AA7-A542-CB0BB75C9943}" dt="2019-06-06T16:13:40.841" v="1028" actId="688"/>
          <ac:picMkLst>
            <pc:docMk/>
            <pc:sldMk cId="2340860715" sldId="395"/>
            <ac:picMk id="6" creationId="{4E6F236F-D7C0-4615-A146-6C919558FA1F}"/>
          </ac:picMkLst>
        </pc:picChg>
        <pc:picChg chg="del">
          <ac:chgData name="Amy Klapheke" userId="34b9ff4c-3cd4-4cb3-9480-73751fd75ab8" providerId="ADAL" clId="{C6ADBC3C-9EE9-4AA7-A542-CB0BB75C9943}" dt="2019-06-06T16:09:40.281" v="867" actId="478"/>
          <ac:picMkLst>
            <pc:docMk/>
            <pc:sldMk cId="2340860715" sldId="395"/>
            <ac:picMk id="4098" creationId="{53F77246-4C98-4A8B-BE63-A3AF37EB9D99}"/>
          </ac:picMkLst>
        </pc:picChg>
      </pc:sldChg>
      <pc:sldChg chg="add del">
        <pc:chgData name="Amy Klapheke" userId="34b9ff4c-3cd4-4cb3-9480-73751fd75ab8" providerId="ADAL" clId="{C6ADBC3C-9EE9-4AA7-A542-CB0BB75C9943}" dt="2019-06-06T16:29:54.746" v="1061" actId="2696"/>
        <pc:sldMkLst>
          <pc:docMk/>
          <pc:sldMk cId="2462365321" sldId="395"/>
        </pc:sldMkLst>
      </pc:sldChg>
      <pc:sldChg chg="add del">
        <pc:chgData name="Amy Klapheke" userId="34b9ff4c-3cd4-4cb3-9480-73751fd75ab8" providerId="ADAL" clId="{C6ADBC3C-9EE9-4AA7-A542-CB0BB75C9943}" dt="2019-06-07T14:57:00.088" v="1690" actId="2696"/>
        <pc:sldMkLst>
          <pc:docMk/>
          <pc:sldMk cId="3286214975" sldId="396"/>
        </pc:sldMkLst>
      </pc:sldChg>
      <pc:sldChg chg="addSp delSp modSp add">
        <pc:chgData name="Amy Klapheke" userId="34b9ff4c-3cd4-4cb3-9480-73751fd75ab8" providerId="ADAL" clId="{C6ADBC3C-9EE9-4AA7-A542-CB0BB75C9943}" dt="2019-06-07T14:57:27.077" v="1694" actId="1076"/>
        <pc:sldMkLst>
          <pc:docMk/>
          <pc:sldMk cId="3948499837" sldId="397"/>
        </pc:sldMkLst>
        <pc:spChg chg="mod">
          <ac:chgData name="Amy Klapheke" userId="34b9ff4c-3cd4-4cb3-9480-73751fd75ab8" providerId="ADAL" clId="{C6ADBC3C-9EE9-4AA7-A542-CB0BB75C9943}" dt="2019-06-07T14:57:09.024" v="1691"/>
          <ac:spMkLst>
            <pc:docMk/>
            <pc:sldMk cId="3948499837" sldId="397"/>
            <ac:spMk id="2" creationId="{2FE02255-055E-4DD2-BE31-27140B8F8961}"/>
          </ac:spMkLst>
        </pc:spChg>
        <pc:spChg chg="del">
          <ac:chgData name="Amy Klapheke" userId="34b9ff4c-3cd4-4cb3-9480-73751fd75ab8" providerId="ADAL" clId="{C6ADBC3C-9EE9-4AA7-A542-CB0BB75C9943}" dt="2019-06-07T14:56:56.251" v="1689"/>
          <ac:spMkLst>
            <pc:docMk/>
            <pc:sldMk cId="3948499837" sldId="397"/>
            <ac:spMk id="3" creationId="{9A198FBE-3BB4-45CA-9E6B-2925D8E08750}"/>
          </ac:spMkLst>
        </pc:spChg>
        <pc:spChg chg="add mod">
          <ac:chgData name="Amy Klapheke" userId="34b9ff4c-3cd4-4cb3-9480-73751fd75ab8" providerId="ADAL" clId="{C6ADBC3C-9EE9-4AA7-A542-CB0BB75C9943}" dt="2019-06-07T14:57:27.077" v="1694" actId="1076"/>
          <ac:spMkLst>
            <pc:docMk/>
            <pc:sldMk cId="3948499837" sldId="397"/>
            <ac:spMk id="5" creationId="{341F33E8-E02D-4864-B429-74E2B2B1DDE5}"/>
          </ac:spMkLst>
        </pc:spChg>
        <pc:picChg chg="add mod">
          <ac:chgData name="Amy Klapheke" userId="34b9ff4c-3cd4-4cb3-9480-73751fd75ab8" providerId="ADAL" clId="{C6ADBC3C-9EE9-4AA7-A542-CB0BB75C9943}" dt="2019-06-07T14:57:22.123" v="1693" actId="1076"/>
          <ac:picMkLst>
            <pc:docMk/>
            <pc:sldMk cId="3948499837" sldId="397"/>
            <ac:picMk id="4" creationId="{0BEF7F83-3B97-4F58-BB4F-B29BD8DF54C1}"/>
          </ac:picMkLst>
        </pc:picChg>
      </pc:sldChg>
      <pc:sldChg chg="addSp delSp modSp add">
        <pc:chgData name="Amy Klapheke" userId="34b9ff4c-3cd4-4cb3-9480-73751fd75ab8" providerId="ADAL" clId="{C6ADBC3C-9EE9-4AA7-A542-CB0BB75C9943}" dt="2019-06-07T15:34:42.069" v="1796" actId="14100"/>
        <pc:sldMkLst>
          <pc:docMk/>
          <pc:sldMk cId="434463504" sldId="398"/>
        </pc:sldMkLst>
        <pc:spChg chg="add del mod">
          <ac:chgData name="Amy Klapheke" userId="34b9ff4c-3cd4-4cb3-9480-73751fd75ab8" providerId="ADAL" clId="{C6ADBC3C-9EE9-4AA7-A542-CB0BB75C9943}" dt="2019-06-07T15:32:52.731" v="1767" actId="478"/>
          <ac:spMkLst>
            <pc:docMk/>
            <pc:sldMk cId="434463504" sldId="398"/>
            <ac:spMk id="2" creationId="{AC1E8E98-E8A5-40F9-8053-B1614870CB74}"/>
          </ac:spMkLst>
        </pc:spChg>
        <pc:spChg chg="add del mod">
          <ac:chgData name="Amy Klapheke" userId="34b9ff4c-3cd4-4cb3-9480-73751fd75ab8" providerId="ADAL" clId="{C6ADBC3C-9EE9-4AA7-A542-CB0BB75C9943}" dt="2019-06-07T15:33:15.980" v="1772" actId="478"/>
          <ac:spMkLst>
            <pc:docMk/>
            <pc:sldMk cId="434463504" sldId="398"/>
            <ac:spMk id="3" creationId="{EC530CFE-EDDF-40F6-8C93-D02EDEB503DC}"/>
          </ac:spMkLst>
        </pc:spChg>
        <pc:spChg chg="add mod">
          <ac:chgData name="Amy Klapheke" userId="34b9ff4c-3cd4-4cb3-9480-73751fd75ab8" providerId="ADAL" clId="{C6ADBC3C-9EE9-4AA7-A542-CB0BB75C9943}" dt="2019-06-07T15:34:17.039" v="1790" actId="14100"/>
          <ac:spMkLst>
            <pc:docMk/>
            <pc:sldMk cId="434463504" sldId="398"/>
            <ac:spMk id="4" creationId="{C9141DF4-4E06-4880-9C8E-7D440F4476B9}"/>
          </ac:spMkLst>
        </pc:spChg>
        <pc:spChg chg="add del">
          <ac:chgData name="Amy Klapheke" userId="34b9ff4c-3cd4-4cb3-9480-73751fd75ab8" providerId="ADAL" clId="{C6ADBC3C-9EE9-4AA7-A542-CB0BB75C9943}" dt="2019-06-07T15:34:23.545" v="1792" actId="478"/>
          <ac:spMkLst>
            <pc:docMk/>
            <pc:sldMk cId="434463504" sldId="398"/>
            <ac:spMk id="10" creationId="{0CAC520E-36E8-4879-A2EA-3E7B3A7B0599}"/>
          </ac:spMkLst>
        </pc:spChg>
        <pc:spChg chg="add mod">
          <ac:chgData name="Amy Klapheke" userId="34b9ff4c-3cd4-4cb3-9480-73751fd75ab8" providerId="ADAL" clId="{C6ADBC3C-9EE9-4AA7-A542-CB0BB75C9943}" dt="2019-06-07T15:34:42.069" v="1796" actId="14100"/>
          <ac:spMkLst>
            <pc:docMk/>
            <pc:sldMk cId="434463504" sldId="398"/>
            <ac:spMk id="11" creationId="{E8900FAE-7CE9-4DF0-96F4-6AB69FAC796C}"/>
          </ac:spMkLst>
        </pc:spChg>
      </pc:sldChg>
      <pc:sldChg chg="add del">
        <pc:chgData name="Amy Klapheke" userId="34b9ff4c-3cd4-4cb3-9480-73751fd75ab8" providerId="ADAL" clId="{C6ADBC3C-9EE9-4AA7-A542-CB0BB75C9943}" dt="2019-06-07T15:32:03.843" v="1758"/>
        <pc:sldMkLst>
          <pc:docMk/>
          <pc:sldMk cId="967045126" sldId="398"/>
        </pc:sldMkLst>
      </pc:sldChg>
      <pc:sldChg chg="addSp delSp modSp add del">
        <pc:chgData name="Amy Klapheke" userId="34b9ff4c-3cd4-4cb3-9480-73751fd75ab8" providerId="ADAL" clId="{C6ADBC3C-9EE9-4AA7-A542-CB0BB75C9943}" dt="2019-06-07T15:31:52.120" v="1756" actId="2696"/>
        <pc:sldMkLst>
          <pc:docMk/>
          <pc:sldMk cId="1857988146" sldId="398"/>
        </pc:sldMkLst>
        <pc:spChg chg="add del mod">
          <ac:chgData name="Amy Klapheke" userId="34b9ff4c-3cd4-4cb3-9480-73751fd75ab8" providerId="ADAL" clId="{C6ADBC3C-9EE9-4AA7-A542-CB0BB75C9943}" dt="2019-06-07T15:30:26.539" v="1731" actId="478"/>
          <ac:spMkLst>
            <pc:docMk/>
            <pc:sldMk cId="1857988146" sldId="398"/>
            <ac:spMk id="2" creationId="{2B9598CD-6363-44AA-BD4D-066E16AE19ED}"/>
          </ac:spMkLst>
        </pc:spChg>
        <pc:spChg chg="add del mod">
          <ac:chgData name="Amy Klapheke" userId="34b9ff4c-3cd4-4cb3-9480-73751fd75ab8" providerId="ADAL" clId="{C6ADBC3C-9EE9-4AA7-A542-CB0BB75C9943}" dt="2019-06-07T15:31:12.547" v="1737"/>
          <ac:spMkLst>
            <pc:docMk/>
            <pc:sldMk cId="1857988146" sldId="398"/>
            <ac:spMk id="3" creationId="{8F3EA2A6-CC49-44E1-8875-84FDA4F4A478}"/>
          </ac:spMkLst>
        </pc:spChg>
        <pc:spChg chg="add del mod">
          <ac:chgData name="Amy Klapheke" userId="34b9ff4c-3cd4-4cb3-9480-73751fd75ab8" providerId="ADAL" clId="{C6ADBC3C-9EE9-4AA7-A542-CB0BB75C9943}" dt="2019-06-07T15:31:42.316" v="1752" actId="478"/>
          <ac:spMkLst>
            <pc:docMk/>
            <pc:sldMk cId="1857988146" sldId="398"/>
            <ac:spMk id="4" creationId="{CC1836FE-7EC5-406F-9CA0-89962CBC74CA}"/>
          </ac:spMkLst>
        </pc:spChg>
        <pc:spChg chg="add mod">
          <ac:chgData name="Amy Klapheke" userId="34b9ff4c-3cd4-4cb3-9480-73751fd75ab8" providerId="ADAL" clId="{C6ADBC3C-9EE9-4AA7-A542-CB0BB75C9943}" dt="2019-06-07T15:31:39.843" v="1751" actId="692"/>
          <ac:spMkLst>
            <pc:docMk/>
            <pc:sldMk cId="1857988146" sldId="398"/>
            <ac:spMk id="10" creationId="{BF322FF0-9C01-4588-B91D-F5E7C4BCAB1A}"/>
          </ac:spMkLst>
        </pc:spChg>
        <pc:graphicFrameChg chg="del mod">
          <ac:chgData name="Amy Klapheke" userId="34b9ff4c-3cd4-4cb3-9480-73751fd75ab8" providerId="ADAL" clId="{C6ADBC3C-9EE9-4AA7-A542-CB0BB75C9943}" dt="2019-06-07T15:31:50.418" v="1755" actId="478"/>
          <ac:graphicFrameMkLst>
            <pc:docMk/>
            <pc:sldMk cId="1857988146" sldId="398"/>
            <ac:graphicFrameMk id="7" creationId="{03C5FE09-266F-4C1A-997D-F46216AA58A0}"/>
          </ac:graphicFrameMkLst>
        </pc:graphicFrameChg>
      </pc:sldChg>
      <pc:sldChg chg="modSp add del">
        <pc:chgData name="Amy Klapheke" userId="34b9ff4c-3cd4-4cb3-9480-73751fd75ab8" providerId="ADAL" clId="{C6ADBC3C-9EE9-4AA7-A542-CB0BB75C9943}" dt="2019-06-07T15:26:52.470" v="1720" actId="2696"/>
        <pc:sldMkLst>
          <pc:docMk/>
          <pc:sldMk cId="2956592035" sldId="398"/>
        </pc:sldMkLst>
        <pc:graphicFrameChg chg="mod">
          <ac:chgData name="Amy Klapheke" userId="34b9ff4c-3cd4-4cb3-9480-73751fd75ab8" providerId="ADAL" clId="{C6ADBC3C-9EE9-4AA7-A542-CB0BB75C9943}" dt="2019-06-07T15:24:35.995" v="1715" actId="14100"/>
          <ac:graphicFrameMkLst>
            <pc:docMk/>
            <pc:sldMk cId="2956592035" sldId="398"/>
            <ac:graphicFrameMk id="7" creationId="{03C5FE09-266F-4C1A-997D-F46216AA58A0}"/>
          </ac:graphicFrameMkLst>
        </pc:graphicFrameChg>
      </pc:sldChg>
      <pc:sldChg chg="add del">
        <pc:chgData name="Amy Klapheke" userId="34b9ff4c-3cd4-4cb3-9480-73751fd75ab8" providerId="ADAL" clId="{C6ADBC3C-9EE9-4AA7-A542-CB0BB75C9943}" dt="2019-06-07T16:38:53.285" v="2058" actId="2696"/>
        <pc:sldMkLst>
          <pc:docMk/>
          <pc:sldMk cId="55015895" sldId="399"/>
        </pc:sldMkLst>
      </pc:sldChg>
      <pc:sldChg chg="modSp add del">
        <pc:chgData name="Amy Klapheke" userId="34b9ff4c-3cd4-4cb3-9480-73751fd75ab8" providerId="ADAL" clId="{C6ADBC3C-9EE9-4AA7-A542-CB0BB75C9943}" dt="2019-06-07T15:26:54.481" v="1721" actId="2696"/>
        <pc:sldMkLst>
          <pc:docMk/>
          <pc:sldMk cId="301664380" sldId="399"/>
        </pc:sldMkLst>
        <pc:graphicFrameChg chg="mod">
          <ac:chgData name="Amy Klapheke" userId="34b9ff4c-3cd4-4cb3-9480-73751fd75ab8" providerId="ADAL" clId="{C6ADBC3C-9EE9-4AA7-A542-CB0BB75C9943}" dt="2019-06-07T15:24:58.614" v="1719" actId="14100"/>
          <ac:graphicFrameMkLst>
            <pc:docMk/>
            <pc:sldMk cId="301664380" sldId="399"/>
            <ac:graphicFrameMk id="4" creationId="{FBCAFE30-82F3-40F9-80A1-3B1AC29D39F2}"/>
          </ac:graphicFrameMkLst>
        </pc:graphicFrameChg>
      </pc:sldChg>
      <pc:sldChg chg="add del">
        <pc:chgData name="Amy Klapheke" userId="34b9ff4c-3cd4-4cb3-9480-73751fd75ab8" providerId="ADAL" clId="{C6ADBC3C-9EE9-4AA7-A542-CB0BB75C9943}" dt="2019-06-07T15:39:14.130" v="1814" actId="2696"/>
        <pc:sldMkLst>
          <pc:docMk/>
          <pc:sldMk cId="2048240485" sldId="399"/>
        </pc:sldMkLst>
      </pc:sldChg>
      <pc:sldChg chg="addSp delSp modSp add">
        <pc:chgData name="Amy Klapheke" userId="34b9ff4c-3cd4-4cb3-9480-73751fd75ab8" providerId="ADAL" clId="{C6ADBC3C-9EE9-4AA7-A542-CB0BB75C9943}" dt="2019-06-07T16:35:16.782" v="2056" actId="403"/>
        <pc:sldMkLst>
          <pc:docMk/>
          <pc:sldMk cId="711967496" sldId="400"/>
        </pc:sldMkLst>
        <pc:spChg chg="mod">
          <ac:chgData name="Amy Klapheke" userId="34b9ff4c-3cd4-4cb3-9480-73751fd75ab8" providerId="ADAL" clId="{C6ADBC3C-9EE9-4AA7-A542-CB0BB75C9943}" dt="2019-06-07T16:34:29.902" v="2041" actId="20577"/>
          <ac:spMkLst>
            <pc:docMk/>
            <pc:sldMk cId="711967496" sldId="400"/>
            <ac:spMk id="2" creationId="{7E4C7FC3-CA1B-4576-AA18-C5B6077538FC}"/>
          </ac:spMkLst>
        </pc:spChg>
        <pc:spChg chg="del mod">
          <ac:chgData name="Amy Klapheke" userId="34b9ff4c-3cd4-4cb3-9480-73751fd75ab8" providerId="ADAL" clId="{C6ADBC3C-9EE9-4AA7-A542-CB0BB75C9943}" dt="2019-06-07T16:34:43.984" v="2048" actId="478"/>
          <ac:spMkLst>
            <pc:docMk/>
            <pc:sldMk cId="711967496" sldId="400"/>
            <ac:spMk id="3" creationId="{41473647-DAAA-41FE-A1ED-BBC73CE1AF51}"/>
          </ac:spMkLst>
        </pc:spChg>
        <pc:graphicFrameChg chg="del">
          <ac:chgData name="Amy Klapheke" userId="34b9ff4c-3cd4-4cb3-9480-73751fd75ab8" providerId="ADAL" clId="{C6ADBC3C-9EE9-4AA7-A542-CB0BB75C9943}" dt="2019-06-07T16:34:38.403" v="2043"/>
          <ac:graphicFrameMkLst>
            <pc:docMk/>
            <pc:sldMk cId="711967496" sldId="400"/>
            <ac:graphicFrameMk id="5" creationId="{381B6D3B-3F2D-4A4F-BFD2-7226A3120052}"/>
          </ac:graphicFrameMkLst>
        </pc:graphicFrameChg>
        <pc:graphicFrameChg chg="add mod modGraphic">
          <ac:chgData name="Amy Klapheke" userId="34b9ff4c-3cd4-4cb3-9480-73751fd75ab8" providerId="ADAL" clId="{C6ADBC3C-9EE9-4AA7-A542-CB0BB75C9943}" dt="2019-06-07T16:35:16.782" v="2056" actId="403"/>
          <ac:graphicFrameMkLst>
            <pc:docMk/>
            <pc:sldMk cId="711967496" sldId="400"/>
            <ac:graphicFrameMk id="6" creationId="{6F9A3FD7-7258-4B99-A6B3-B8DDF3D0B579}"/>
          </ac:graphicFrameMkLst>
        </pc:graphicFrameChg>
      </pc:sldChg>
    </pc:docChg>
  </pc:docChgLst>
  <pc:docChgLst>
    <pc:chgData name="Amy Klapheke" userId="7088f387-896d-4a2d-8da8-d14aeead25fc" providerId="ADAL" clId="{A8CE2B21-E846-4DCC-BC92-4638A406E41F}"/>
    <pc:docChg chg="undo custSel addSld delSld modSld sldOrd">
      <pc:chgData name="Amy Klapheke" userId="7088f387-896d-4a2d-8da8-d14aeead25fc" providerId="ADAL" clId="{A8CE2B21-E846-4DCC-BC92-4638A406E41F}" dt="2019-05-30T17:05:42.954" v="724" actId="20577"/>
      <pc:docMkLst>
        <pc:docMk/>
      </pc:docMkLst>
      <pc:sldChg chg="modSp">
        <pc:chgData name="Amy Klapheke" userId="7088f387-896d-4a2d-8da8-d14aeead25fc" providerId="ADAL" clId="{A8CE2B21-E846-4DCC-BC92-4638A406E41F}" dt="2019-05-30T16:46:12.694" v="380" actId="20577"/>
        <pc:sldMkLst>
          <pc:docMk/>
          <pc:sldMk cId="1391962736" sldId="258"/>
        </pc:sldMkLst>
        <pc:spChg chg="mod">
          <ac:chgData name="Amy Klapheke" userId="7088f387-896d-4a2d-8da8-d14aeead25fc" providerId="ADAL" clId="{A8CE2B21-E846-4DCC-BC92-4638A406E41F}" dt="2019-05-30T16:46:12.694" v="380" actId="20577"/>
          <ac:spMkLst>
            <pc:docMk/>
            <pc:sldMk cId="1391962736" sldId="258"/>
            <ac:spMk id="4" creationId="{693F8F08-C593-4013-B14E-925272F6D78B}"/>
          </ac:spMkLst>
        </pc:spChg>
      </pc:sldChg>
      <pc:sldChg chg="modSp">
        <pc:chgData name="Amy Klapheke" userId="7088f387-896d-4a2d-8da8-d14aeead25fc" providerId="ADAL" clId="{A8CE2B21-E846-4DCC-BC92-4638A406E41F}" dt="2019-05-30T16:45:01.888" v="337" actId="6549"/>
        <pc:sldMkLst>
          <pc:docMk/>
          <pc:sldMk cId="4283042256" sldId="263"/>
        </pc:sldMkLst>
        <pc:spChg chg="mod">
          <ac:chgData name="Amy Klapheke" userId="7088f387-896d-4a2d-8da8-d14aeead25fc" providerId="ADAL" clId="{A8CE2B21-E846-4DCC-BC92-4638A406E41F}" dt="2019-05-30T16:45:01.888" v="337" actId="6549"/>
          <ac:spMkLst>
            <pc:docMk/>
            <pc:sldMk cId="4283042256" sldId="263"/>
            <ac:spMk id="3" creationId="{8E66230D-18F2-4CBE-BCBC-F999B6F049F1}"/>
          </ac:spMkLst>
        </pc:spChg>
      </pc:sldChg>
      <pc:sldChg chg="modSp">
        <pc:chgData name="Amy Klapheke" userId="7088f387-896d-4a2d-8da8-d14aeead25fc" providerId="ADAL" clId="{A8CE2B21-E846-4DCC-BC92-4638A406E41F}" dt="2019-05-30T17:01:32.111" v="696" actId="27636"/>
        <pc:sldMkLst>
          <pc:docMk/>
          <pc:sldMk cId="1789507837" sldId="281"/>
        </pc:sldMkLst>
        <pc:spChg chg="mod">
          <ac:chgData name="Amy Klapheke" userId="7088f387-896d-4a2d-8da8-d14aeead25fc" providerId="ADAL" clId="{A8CE2B21-E846-4DCC-BC92-4638A406E41F}" dt="2019-05-30T16:45:35.528" v="345" actId="20577"/>
          <ac:spMkLst>
            <pc:docMk/>
            <pc:sldMk cId="1789507837" sldId="281"/>
            <ac:spMk id="2" creationId="{AAEDBCA8-447E-4F4F-9BC3-4FD0076EDBF0}"/>
          </ac:spMkLst>
        </pc:spChg>
        <pc:spChg chg="mod">
          <ac:chgData name="Amy Klapheke" userId="7088f387-896d-4a2d-8da8-d14aeead25fc" providerId="ADAL" clId="{A8CE2B21-E846-4DCC-BC92-4638A406E41F}" dt="2019-05-30T17:01:32.111" v="696" actId="27636"/>
          <ac:spMkLst>
            <pc:docMk/>
            <pc:sldMk cId="1789507837" sldId="281"/>
            <ac:spMk id="3" creationId="{7B4BCE77-2654-4D4C-AA32-0BBFA3944E76}"/>
          </ac:spMkLst>
        </pc:spChg>
      </pc:sldChg>
      <pc:sldChg chg="modSp">
        <pc:chgData name="Amy Klapheke" userId="7088f387-896d-4a2d-8da8-d14aeead25fc" providerId="ADAL" clId="{A8CE2B21-E846-4DCC-BC92-4638A406E41F}" dt="2019-05-30T17:01:49.324" v="702" actId="20577"/>
        <pc:sldMkLst>
          <pc:docMk/>
          <pc:sldMk cId="4234482422" sldId="289"/>
        </pc:sldMkLst>
        <pc:spChg chg="mod">
          <ac:chgData name="Amy Klapheke" userId="7088f387-896d-4a2d-8da8-d14aeead25fc" providerId="ADAL" clId="{A8CE2B21-E846-4DCC-BC92-4638A406E41F}" dt="2019-05-30T17:01:49.324" v="702" actId="20577"/>
          <ac:spMkLst>
            <pc:docMk/>
            <pc:sldMk cId="4234482422" sldId="289"/>
            <ac:spMk id="3" creationId="{1F27E6CA-AD74-4DDC-80F9-53079D67631D}"/>
          </ac:spMkLst>
        </pc:spChg>
      </pc:sldChg>
      <pc:sldChg chg="ord">
        <pc:chgData name="Amy Klapheke" userId="7088f387-896d-4a2d-8da8-d14aeead25fc" providerId="ADAL" clId="{A8CE2B21-E846-4DCC-BC92-4638A406E41F}" dt="2019-05-30T17:00:37.076" v="688"/>
        <pc:sldMkLst>
          <pc:docMk/>
          <pc:sldMk cId="2605797388" sldId="301"/>
        </pc:sldMkLst>
      </pc:sldChg>
      <pc:sldChg chg="delSp modSp">
        <pc:chgData name="Amy Klapheke" userId="7088f387-896d-4a2d-8da8-d14aeead25fc" providerId="ADAL" clId="{A8CE2B21-E846-4DCC-BC92-4638A406E41F}" dt="2019-05-30T16:42:49.405" v="271" actId="1076"/>
        <pc:sldMkLst>
          <pc:docMk/>
          <pc:sldMk cId="2819188453" sldId="310"/>
        </pc:sldMkLst>
        <pc:spChg chg="mod">
          <ac:chgData name="Amy Klapheke" userId="7088f387-896d-4a2d-8da8-d14aeead25fc" providerId="ADAL" clId="{A8CE2B21-E846-4DCC-BC92-4638A406E41F}" dt="2019-05-30T16:41:25.671" v="139" actId="20577"/>
          <ac:spMkLst>
            <pc:docMk/>
            <pc:sldMk cId="2819188453" sldId="310"/>
            <ac:spMk id="2" creationId="{82F81034-187C-49AF-B87F-DAC43A7A668D}"/>
          </ac:spMkLst>
        </pc:spChg>
        <pc:spChg chg="mod">
          <ac:chgData name="Amy Klapheke" userId="7088f387-896d-4a2d-8da8-d14aeead25fc" providerId="ADAL" clId="{A8CE2B21-E846-4DCC-BC92-4638A406E41F}" dt="2019-05-30T16:42:36.075" v="269" actId="20577"/>
          <ac:spMkLst>
            <pc:docMk/>
            <pc:sldMk cId="2819188453" sldId="310"/>
            <ac:spMk id="3" creationId="{D574A921-27B8-4D97-9C5A-80D60D416A23}"/>
          </ac:spMkLst>
        </pc:spChg>
        <pc:picChg chg="mod">
          <ac:chgData name="Amy Klapheke" userId="7088f387-896d-4a2d-8da8-d14aeead25fc" providerId="ADAL" clId="{A8CE2B21-E846-4DCC-BC92-4638A406E41F}" dt="2019-05-30T16:42:49.405" v="271" actId="1076"/>
          <ac:picMkLst>
            <pc:docMk/>
            <pc:sldMk cId="2819188453" sldId="310"/>
            <ac:picMk id="4" creationId="{B703CDE8-D26F-49C1-B65F-2CB5385CD357}"/>
          </ac:picMkLst>
        </pc:picChg>
        <pc:picChg chg="mod">
          <ac:chgData name="Amy Klapheke" userId="7088f387-896d-4a2d-8da8-d14aeead25fc" providerId="ADAL" clId="{A8CE2B21-E846-4DCC-BC92-4638A406E41F}" dt="2019-05-30T16:42:49.405" v="271" actId="1076"/>
          <ac:picMkLst>
            <pc:docMk/>
            <pc:sldMk cId="2819188453" sldId="310"/>
            <ac:picMk id="5" creationId="{D41CF533-3122-4015-88C5-6BA76C7D2C45}"/>
          </ac:picMkLst>
        </pc:picChg>
        <pc:picChg chg="del">
          <ac:chgData name="Amy Klapheke" userId="7088f387-896d-4a2d-8da8-d14aeead25fc" providerId="ADAL" clId="{A8CE2B21-E846-4DCC-BC92-4638A406E41F}" dt="2019-05-30T16:42:39.802" v="270" actId="478"/>
          <ac:picMkLst>
            <pc:docMk/>
            <pc:sldMk cId="2819188453" sldId="310"/>
            <ac:picMk id="6" creationId="{4D545DE4-9736-4197-A1E3-46CA2BED9F10}"/>
          </ac:picMkLst>
        </pc:picChg>
      </pc:sldChg>
      <pc:sldChg chg="modSp">
        <pc:chgData name="Amy Klapheke" userId="7088f387-896d-4a2d-8da8-d14aeead25fc" providerId="ADAL" clId="{A8CE2B21-E846-4DCC-BC92-4638A406E41F}" dt="2019-05-30T17:05:18.746" v="710" actId="20577"/>
        <pc:sldMkLst>
          <pc:docMk/>
          <pc:sldMk cId="663008528" sldId="345"/>
        </pc:sldMkLst>
        <pc:spChg chg="mod">
          <ac:chgData name="Amy Klapheke" userId="7088f387-896d-4a2d-8da8-d14aeead25fc" providerId="ADAL" clId="{A8CE2B21-E846-4DCC-BC92-4638A406E41F}" dt="2019-05-30T17:05:18.746" v="710" actId="20577"/>
          <ac:spMkLst>
            <pc:docMk/>
            <pc:sldMk cId="663008528" sldId="345"/>
            <ac:spMk id="5" creationId="{153C3432-95A6-46DC-8125-0328C7167CEB}"/>
          </ac:spMkLst>
        </pc:spChg>
      </pc:sldChg>
      <pc:sldChg chg="modSp">
        <pc:chgData name="Amy Klapheke" userId="7088f387-896d-4a2d-8da8-d14aeead25fc" providerId="ADAL" clId="{A8CE2B21-E846-4DCC-BC92-4638A406E41F}" dt="2019-05-30T17:05:25.242" v="714" actId="20577"/>
        <pc:sldMkLst>
          <pc:docMk/>
          <pc:sldMk cId="1821506776" sldId="347"/>
        </pc:sldMkLst>
        <pc:spChg chg="mod">
          <ac:chgData name="Amy Klapheke" userId="7088f387-896d-4a2d-8da8-d14aeead25fc" providerId="ADAL" clId="{A8CE2B21-E846-4DCC-BC92-4638A406E41F}" dt="2019-05-30T17:05:25.242" v="714" actId="20577"/>
          <ac:spMkLst>
            <pc:docMk/>
            <pc:sldMk cId="1821506776" sldId="347"/>
            <ac:spMk id="5" creationId="{153C3432-95A6-46DC-8125-0328C7167CEB}"/>
          </ac:spMkLst>
        </pc:spChg>
      </pc:sldChg>
      <pc:sldChg chg="modSp">
        <pc:chgData name="Amy Klapheke" userId="7088f387-896d-4a2d-8da8-d14aeead25fc" providerId="ADAL" clId="{A8CE2B21-E846-4DCC-BC92-4638A406E41F}" dt="2019-05-30T17:05:40.669" v="722" actId="20577"/>
        <pc:sldMkLst>
          <pc:docMk/>
          <pc:sldMk cId="1797072369" sldId="348"/>
        </pc:sldMkLst>
        <pc:spChg chg="mod">
          <ac:chgData name="Amy Klapheke" userId="7088f387-896d-4a2d-8da8-d14aeead25fc" providerId="ADAL" clId="{A8CE2B21-E846-4DCC-BC92-4638A406E41F}" dt="2019-05-30T17:05:40.669" v="722" actId="20577"/>
          <ac:spMkLst>
            <pc:docMk/>
            <pc:sldMk cId="1797072369" sldId="348"/>
            <ac:spMk id="8" creationId="{8E5C471A-0ED5-4AF2-8651-48C597D66F65}"/>
          </ac:spMkLst>
        </pc:spChg>
      </pc:sldChg>
      <pc:sldChg chg="modSp">
        <pc:chgData name="Amy Klapheke" userId="7088f387-896d-4a2d-8da8-d14aeead25fc" providerId="ADAL" clId="{A8CE2B21-E846-4DCC-BC92-4638A406E41F}" dt="2019-05-30T17:05:42.954" v="724" actId="20577"/>
        <pc:sldMkLst>
          <pc:docMk/>
          <pc:sldMk cId="1987155323" sldId="349"/>
        </pc:sldMkLst>
        <pc:spChg chg="mod">
          <ac:chgData name="Amy Klapheke" userId="7088f387-896d-4a2d-8da8-d14aeead25fc" providerId="ADAL" clId="{A8CE2B21-E846-4DCC-BC92-4638A406E41F}" dt="2019-05-30T17:05:42.954" v="724" actId="20577"/>
          <ac:spMkLst>
            <pc:docMk/>
            <pc:sldMk cId="1987155323" sldId="349"/>
            <ac:spMk id="8" creationId="{8E5C471A-0ED5-4AF2-8651-48C597D66F65}"/>
          </ac:spMkLst>
        </pc:spChg>
      </pc:sldChg>
      <pc:sldChg chg="modSp">
        <pc:chgData name="Amy Klapheke" userId="7088f387-896d-4a2d-8da8-d14aeead25fc" providerId="ADAL" clId="{A8CE2B21-E846-4DCC-BC92-4638A406E41F}" dt="2019-05-30T17:05:21.884" v="712" actId="20577"/>
        <pc:sldMkLst>
          <pc:docMk/>
          <pc:sldMk cId="1850407913" sldId="361"/>
        </pc:sldMkLst>
        <pc:spChg chg="mod">
          <ac:chgData name="Amy Klapheke" userId="7088f387-896d-4a2d-8da8-d14aeead25fc" providerId="ADAL" clId="{A8CE2B21-E846-4DCC-BC92-4638A406E41F}" dt="2019-05-30T17:05:21.884" v="712" actId="20577"/>
          <ac:spMkLst>
            <pc:docMk/>
            <pc:sldMk cId="1850407913" sldId="361"/>
            <ac:spMk id="5" creationId="{153C3432-95A6-46DC-8125-0328C7167CEB}"/>
          </ac:spMkLst>
        </pc:spChg>
      </pc:sldChg>
      <pc:sldChg chg="modSp">
        <pc:chgData name="Amy Klapheke" userId="7088f387-896d-4a2d-8da8-d14aeead25fc" providerId="ADAL" clId="{A8CE2B21-E846-4DCC-BC92-4638A406E41F}" dt="2019-05-30T17:05:27.881" v="716" actId="20577"/>
        <pc:sldMkLst>
          <pc:docMk/>
          <pc:sldMk cId="1145122496" sldId="362"/>
        </pc:sldMkLst>
        <pc:spChg chg="mod">
          <ac:chgData name="Amy Klapheke" userId="7088f387-896d-4a2d-8da8-d14aeead25fc" providerId="ADAL" clId="{A8CE2B21-E846-4DCC-BC92-4638A406E41F}" dt="2019-05-30T17:05:27.881" v="716" actId="20577"/>
          <ac:spMkLst>
            <pc:docMk/>
            <pc:sldMk cId="1145122496" sldId="362"/>
            <ac:spMk id="5" creationId="{153C3432-95A6-46DC-8125-0328C7167CEB}"/>
          </ac:spMkLst>
        </pc:spChg>
      </pc:sldChg>
      <pc:sldChg chg="modSp">
        <pc:chgData name="Amy Klapheke" userId="7088f387-896d-4a2d-8da8-d14aeead25fc" providerId="ADAL" clId="{A8CE2B21-E846-4DCC-BC92-4638A406E41F}" dt="2019-05-30T17:05:35.804" v="720" actId="20577"/>
        <pc:sldMkLst>
          <pc:docMk/>
          <pc:sldMk cId="308818259" sldId="363"/>
        </pc:sldMkLst>
        <pc:spChg chg="mod">
          <ac:chgData name="Amy Klapheke" userId="7088f387-896d-4a2d-8da8-d14aeead25fc" providerId="ADAL" clId="{A8CE2B21-E846-4DCC-BC92-4638A406E41F}" dt="2019-05-30T17:05:35.804" v="720" actId="20577"/>
          <ac:spMkLst>
            <pc:docMk/>
            <pc:sldMk cId="308818259" sldId="363"/>
            <ac:spMk id="8" creationId="{919B8C56-2A97-43B7-9D9F-8CADCF0EFB6E}"/>
          </ac:spMkLst>
        </pc:spChg>
      </pc:sldChg>
      <pc:sldChg chg="modSp">
        <pc:chgData name="Amy Klapheke" userId="7088f387-896d-4a2d-8da8-d14aeead25fc" providerId="ADAL" clId="{A8CE2B21-E846-4DCC-BC92-4638A406E41F}" dt="2019-05-30T17:05:10.460" v="706" actId="20577"/>
        <pc:sldMkLst>
          <pc:docMk/>
          <pc:sldMk cId="3627227309" sldId="373"/>
        </pc:sldMkLst>
        <pc:spChg chg="mod">
          <ac:chgData name="Amy Klapheke" userId="7088f387-896d-4a2d-8da8-d14aeead25fc" providerId="ADAL" clId="{A8CE2B21-E846-4DCC-BC92-4638A406E41F}" dt="2019-05-30T17:05:10.460" v="706" actId="20577"/>
          <ac:spMkLst>
            <pc:docMk/>
            <pc:sldMk cId="3627227309" sldId="373"/>
            <ac:spMk id="2" creationId="{EB2EC05D-AD53-4A9F-85DC-FFCBDE0A1ECE}"/>
          </ac:spMkLst>
        </pc:spChg>
      </pc:sldChg>
      <pc:sldChg chg="modSp">
        <pc:chgData name="Amy Klapheke" userId="7088f387-896d-4a2d-8da8-d14aeead25fc" providerId="ADAL" clId="{A8CE2B21-E846-4DCC-BC92-4638A406E41F}" dt="2019-05-30T17:05:13.372" v="708" actId="20577"/>
        <pc:sldMkLst>
          <pc:docMk/>
          <pc:sldMk cId="3562227921" sldId="374"/>
        </pc:sldMkLst>
        <pc:spChg chg="mod">
          <ac:chgData name="Amy Klapheke" userId="7088f387-896d-4a2d-8da8-d14aeead25fc" providerId="ADAL" clId="{A8CE2B21-E846-4DCC-BC92-4638A406E41F}" dt="2019-05-30T17:05:13.372" v="708" actId="20577"/>
          <ac:spMkLst>
            <pc:docMk/>
            <pc:sldMk cId="3562227921" sldId="374"/>
            <ac:spMk id="2" creationId="{EB2EC05D-AD53-4A9F-85DC-FFCBDE0A1ECE}"/>
          </ac:spMkLst>
        </pc:spChg>
      </pc:sldChg>
      <pc:sldChg chg="modSp">
        <pc:chgData name="Amy Klapheke" userId="7088f387-896d-4a2d-8da8-d14aeead25fc" providerId="ADAL" clId="{A8CE2B21-E846-4DCC-BC92-4638A406E41F}" dt="2019-05-30T17:05:32.235" v="718" actId="20577"/>
        <pc:sldMkLst>
          <pc:docMk/>
          <pc:sldMk cId="1735301216" sldId="385"/>
        </pc:sldMkLst>
        <pc:spChg chg="mod">
          <ac:chgData name="Amy Klapheke" userId="7088f387-896d-4a2d-8da8-d14aeead25fc" providerId="ADAL" clId="{A8CE2B21-E846-4DCC-BC92-4638A406E41F}" dt="2019-05-30T17:05:32.235" v="718" actId="20577"/>
          <ac:spMkLst>
            <pc:docMk/>
            <pc:sldMk cId="1735301216" sldId="385"/>
            <ac:spMk id="8" creationId="{919B8C56-2A97-43B7-9D9F-8CADCF0EFB6E}"/>
          </ac:spMkLst>
        </pc:spChg>
      </pc:sldChg>
      <pc:sldChg chg="modSp add modAnim">
        <pc:chgData name="Amy Klapheke" userId="7088f387-896d-4a2d-8da8-d14aeead25fc" providerId="ADAL" clId="{A8CE2B21-E846-4DCC-BC92-4638A406E41F}" dt="2019-05-30T16:49:10.764" v="441" actId="6549"/>
        <pc:sldMkLst>
          <pc:docMk/>
          <pc:sldMk cId="3264410893" sldId="386"/>
        </pc:sldMkLst>
        <pc:spChg chg="mod">
          <ac:chgData name="Amy Klapheke" userId="7088f387-896d-4a2d-8da8-d14aeead25fc" providerId="ADAL" clId="{A8CE2B21-E846-4DCC-BC92-4638A406E41F}" dt="2019-05-30T16:48:29.366" v="433" actId="6549"/>
          <ac:spMkLst>
            <pc:docMk/>
            <pc:sldMk cId="3264410893" sldId="386"/>
            <ac:spMk id="3" creationId="{4E38A8F4-99A5-4FA7-976F-25A4F183E293}"/>
          </ac:spMkLst>
        </pc:spChg>
      </pc:sldChg>
      <pc:sldChg chg="modSp add ord">
        <pc:chgData name="Amy Klapheke" userId="7088f387-896d-4a2d-8da8-d14aeead25fc" providerId="ADAL" clId="{A8CE2B21-E846-4DCC-BC92-4638A406E41F}" dt="2019-05-30T16:59:57.359" v="682"/>
        <pc:sldMkLst>
          <pc:docMk/>
          <pc:sldMk cId="2814792927" sldId="387"/>
        </pc:sldMkLst>
        <pc:spChg chg="mod">
          <ac:chgData name="Amy Klapheke" userId="7088f387-896d-4a2d-8da8-d14aeead25fc" providerId="ADAL" clId="{A8CE2B21-E846-4DCC-BC92-4638A406E41F}" dt="2019-05-30T16:47:30.245" v="391" actId="20577"/>
          <ac:spMkLst>
            <pc:docMk/>
            <pc:sldMk cId="2814792927" sldId="387"/>
            <ac:spMk id="4" creationId="{693F8F08-C593-4013-B14E-925272F6D78B}"/>
          </ac:spMkLst>
        </pc:spChg>
      </pc:sldChg>
      <pc:sldChg chg="modSp add">
        <pc:chgData name="Amy Klapheke" userId="7088f387-896d-4a2d-8da8-d14aeead25fc" providerId="ADAL" clId="{A8CE2B21-E846-4DCC-BC92-4638A406E41F}" dt="2019-05-30T16:47:40.166" v="399" actId="20577"/>
        <pc:sldMkLst>
          <pc:docMk/>
          <pc:sldMk cId="793407837" sldId="388"/>
        </pc:sldMkLst>
        <pc:spChg chg="mod">
          <ac:chgData name="Amy Klapheke" userId="7088f387-896d-4a2d-8da8-d14aeead25fc" providerId="ADAL" clId="{A8CE2B21-E846-4DCC-BC92-4638A406E41F}" dt="2019-05-30T16:47:40.166" v="399" actId="20577"/>
          <ac:spMkLst>
            <pc:docMk/>
            <pc:sldMk cId="793407837" sldId="388"/>
            <ac:spMk id="4" creationId="{693F8F08-C593-4013-B14E-925272F6D78B}"/>
          </ac:spMkLst>
        </pc:spChg>
      </pc:sldChg>
      <pc:sldChg chg="modSp add">
        <pc:chgData name="Amy Klapheke" userId="7088f387-896d-4a2d-8da8-d14aeead25fc" providerId="ADAL" clId="{A8CE2B21-E846-4DCC-BC92-4638A406E41F}" dt="2019-05-30T16:47:50.582" v="410" actId="20577"/>
        <pc:sldMkLst>
          <pc:docMk/>
          <pc:sldMk cId="1311466220" sldId="389"/>
        </pc:sldMkLst>
        <pc:spChg chg="mod">
          <ac:chgData name="Amy Klapheke" userId="7088f387-896d-4a2d-8da8-d14aeead25fc" providerId="ADAL" clId="{A8CE2B21-E846-4DCC-BC92-4638A406E41F}" dt="2019-05-30T16:47:50.582" v="410" actId="20577"/>
          <ac:spMkLst>
            <pc:docMk/>
            <pc:sldMk cId="1311466220" sldId="389"/>
            <ac:spMk id="4" creationId="{693F8F08-C593-4013-B14E-925272F6D78B}"/>
          </ac:spMkLst>
        </pc:spChg>
      </pc:sldChg>
      <pc:sldChg chg="modSp add">
        <pc:chgData name="Amy Klapheke" userId="7088f387-896d-4a2d-8da8-d14aeead25fc" providerId="ADAL" clId="{A8CE2B21-E846-4DCC-BC92-4638A406E41F}" dt="2019-05-30T16:53:39.786" v="623"/>
        <pc:sldMkLst>
          <pc:docMk/>
          <pc:sldMk cId="60418274" sldId="390"/>
        </pc:sldMkLst>
        <pc:spChg chg="mod">
          <ac:chgData name="Amy Klapheke" userId="7088f387-896d-4a2d-8da8-d14aeead25fc" providerId="ADAL" clId="{A8CE2B21-E846-4DCC-BC92-4638A406E41F}" dt="2019-05-30T16:52:30.049" v="502" actId="14100"/>
          <ac:spMkLst>
            <pc:docMk/>
            <pc:sldMk cId="60418274" sldId="390"/>
            <ac:spMk id="4" creationId="{02978C24-42D8-4856-B54B-FDE12BF9C23B}"/>
          </ac:spMkLst>
        </pc:spChg>
        <pc:graphicFrameChg chg="mod">
          <ac:chgData name="Amy Klapheke" userId="7088f387-896d-4a2d-8da8-d14aeead25fc" providerId="ADAL" clId="{A8CE2B21-E846-4DCC-BC92-4638A406E41F}" dt="2019-05-30T16:53:39.786" v="623"/>
          <ac:graphicFrameMkLst>
            <pc:docMk/>
            <pc:sldMk cId="60418274" sldId="390"/>
            <ac:graphicFrameMk id="7" creationId="{EAD12A85-7A9C-42AD-969C-6415502F2C36}"/>
          </ac:graphicFrameMkLst>
        </pc:graphicFrameChg>
      </pc:sldChg>
      <pc:sldChg chg="modSp add">
        <pc:chgData name="Amy Klapheke" userId="7088f387-896d-4a2d-8da8-d14aeead25fc" providerId="ADAL" clId="{A8CE2B21-E846-4DCC-BC92-4638A406E41F}" dt="2019-05-30T17:03:14.989" v="704" actId="27636"/>
        <pc:sldMkLst>
          <pc:docMk/>
          <pc:sldMk cId="1275994678" sldId="391"/>
        </pc:sldMkLst>
        <pc:spChg chg="mod">
          <ac:chgData name="Amy Klapheke" userId="7088f387-896d-4a2d-8da8-d14aeead25fc" providerId="ADAL" clId="{A8CE2B21-E846-4DCC-BC92-4638A406E41F}" dt="2019-05-30T17:03:14.989" v="704" actId="27636"/>
          <ac:spMkLst>
            <pc:docMk/>
            <pc:sldMk cId="1275994678" sldId="391"/>
            <ac:spMk id="3" creationId="{B7355097-C13B-465D-849A-2A969EACD3D9}"/>
          </ac:spMkLst>
        </pc:spChg>
      </pc:sldChg>
    </pc:docChg>
  </pc:docChgLst>
  <pc:docChgLst>
    <pc:chgData name="Amy Klapheke" userId="7088f387-896d-4a2d-8da8-d14aeead25fc" providerId="ADAL" clId="{1F4985DF-A006-4907-96A1-FC3235BEE456}"/>
    <pc:docChg chg="undo custSel modSld">
      <pc:chgData name="Amy Klapheke" userId="7088f387-896d-4a2d-8da8-d14aeead25fc" providerId="ADAL" clId="{1F4985DF-A006-4907-96A1-FC3235BEE456}" dt="2019-05-31T17:15:45.353" v="337" actId="1076"/>
      <pc:docMkLst>
        <pc:docMk/>
      </pc:docMkLst>
      <pc:sldChg chg="delSp modSp">
        <pc:chgData name="Amy Klapheke" userId="7088f387-896d-4a2d-8da8-d14aeead25fc" providerId="ADAL" clId="{1F4985DF-A006-4907-96A1-FC3235BEE456}" dt="2019-05-31T17:15:45.353" v="337" actId="1076"/>
        <pc:sldMkLst>
          <pc:docMk/>
          <pc:sldMk cId="4283042256" sldId="263"/>
        </pc:sldMkLst>
        <pc:picChg chg="mod">
          <ac:chgData name="Amy Klapheke" userId="7088f387-896d-4a2d-8da8-d14aeead25fc" providerId="ADAL" clId="{1F4985DF-A006-4907-96A1-FC3235BEE456}" dt="2019-05-31T17:15:41.662" v="335" actId="1076"/>
          <ac:picMkLst>
            <pc:docMk/>
            <pc:sldMk cId="4283042256" sldId="263"/>
            <ac:picMk id="5" creationId="{C61DD481-7269-4C15-912F-4D3D69B49C29}"/>
          </ac:picMkLst>
        </pc:picChg>
        <pc:picChg chg="mod">
          <ac:chgData name="Amy Klapheke" userId="7088f387-896d-4a2d-8da8-d14aeead25fc" providerId="ADAL" clId="{1F4985DF-A006-4907-96A1-FC3235BEE456}" dt="2019-05-31T17:15:45.353" v="337" actId="1076"/>
          <ac:picMkLst>
            <pc:docMk/>
            <pc:sldMk cId="4283042256" sldId="263"/>
            <ac:picMk id="6" creationId="{B311CCA5-0A59-425B-8CDA-0F7E519B815C}"/>
          </ac:picMkLst>
        </pc:picChg>
        <pc:picChg chg="mod">
          <ac:chgData name="Amy Klapheke" userId="7088f387-896d-4a2d-8da8-d14aeead25fc" providerId="ADAL" clId="{1F4985DF-A006-4907-96A1-FC3235BEE456}" dt="2019-05-31T17:15:43.515" v="336" actId="1076"/>
          <ac:picMkLst>
            <pc:docMk/>
            <pc:sldMk cId="4283042256" sldId="263"/>
            <ac:picMk id="7" creationId="{69C88FF0-D270-4409-852A-826BF5B5C276}"/>
          </ac:picMkLst>
        </pc:picChg>
        <pc:picChg chg="del">
          <ac:chgData name="Amy Klapheke" userId="7088f387-896d-4a2d-8da8-d14aeead25fc" providerId="ADAL" clId="{1F4985DF-A006-4907-96A1-FC3235BEE456}" dt="2019-05-31T17:15:33.152" v="333" actId="478"/>
          <ac:picMkLst>
            <pc:docMk/>
            <pc:sldMk cId="4283042256" sldId="263"/>
            <ac:picMk id="8" creationId="{9DC41B2E-DBA7-48EF-BF76-A7078EF1AB05}"/>
          </ac:picMkLst>
        </pc:picChg>
      </pc:sldChg>
      <pc:sldChg chg="modSp">
        <pc:chgData name="Amy Klapheke" userId="7088f387-896d-4a2d-8da8-d14aeead25fc" providerId="ADAL" clId="{1F4985DF-A006-4907-96A1-FC3235BEE456}" dt="2019-05-31T14:40:07.987" v="328" actId="27636"/>
        <pc:sldMkLst>
          <pc:docMk/>
          <pc:sldMk cId="1789507837" sldId="281"/>
        </pc:sldMkLst>
        <pc:spChg chg="mod">
          <ac:chgData name="Amy Klapheke" userId="7088f387-896d-4a2d-8da8-d14aeead25fc" providerId="ADAL" clId="{1F4985DF-A006-4907-96A1-FC3235BEE456}" dt="2019-05-31T14:40:07.987" v="328" actId="27636"/>
          <ac:spMkLst>
            <pc:docMk/>
            <pc:sldMk cId="1789507837" sldId="281"/>
            <ac:spMk id="3" creationId="{7B4BCE77-2654-4D4C-AA32-0BBFA3944E76}"/>
          </ac:spMkLst>
        </pc:spChg>
      </pc:sldChg>
      <pc:sldChg chg="modSp modAnim">
        <pc:chgData name="Amy Klapheke" userId="7088f387-896d-4a2d-8da8-d14aeead25fc" providerId="ADAL" clId="{1F4985DF-A006-4907-96A1-FC3235BEE456}" dt="2019-05-31T17:12:24.918" v="332" actId="6549"/>
        <pc:sldMkLst>
          <pc:docMk/>
          <pc:sldMk cId="3727155931" sldId="286"/>
        </pc:sldMkLst>
        <pc:spChg chg="mod">
          <ac:chgData name="Amy Klapheke" userId="7088f387-896d-4a2d-8da8-d14aeead25fc" providerId="ADAL" clId="{1F4985DF-A006-4907-96A1-FC3235BEE456}" dt="2019-05-31T17:12:22.550" v="331" actId="6549"/>
          <ac:spMkLst>
            <pc:docMk/>
            <pc:sldMk cId="3727155931" sldId="286"/>
            <ac:spMk id="5" creationId="{982D46FA-89FD-4502-AAD1-F454AADC2F01}"/>
          </ac:spMkLst>
        </pc:spChg>
      </pc:sldChg>
      <pc:sldChg chg="modSp">
        <pc:chgData name="Amy Klapheke" userId="7088f387-896d-4a2d-8da8-d14aeead25fc" providerId="ADAL" clId="{1F4985DF-A006-4907-96A1-FC3235BEE456}" dt="2019-05-31T14:38:37.566" v="326" actId="255"/>
        <pc:sldMkLst>
          <pc:docMk/>
          <pc:sldMk cId="1481841743" sldId="318"/>
        </pc:sldMkLst>
        <pc:graphicFrameChg chg="mod">
          <ac:chgData name="Amy Klapheke" userId="7088f387-896d-4a2d-8da8-d14aeead25fc" providerId="ADAL" clId="{1F4985DF-A006-4907-96A1-FC3235BEE456}" dt="2019-05-31T14:38:37.566" v="326" actId="255"/>
          <ac:graphicFrameMkLst>
            <pc:docMk/>
            <pc:sldMk cId="1481841743" sldId="318"/>
            <ac:graphicFrameMk id="9" creationId="{D1F941D4-0BAF-400D-8649-6DC9538660C6}"/>
          </ac:graphicFrameMkLst>
        </pc:graphicFrameChg>
      </pc:sldChg>
      <pc:sldChg chg="modSp modAnim">
        <pc:chgData name="Amy Klapheke" userId="7088f387-896d-4a2d-8da8-d14aeead25fc" providerId="ADAL" clId="{1F4985DF-A006-4907-96A1-FC3235BEE456}" dt="2019-05-31T14:33:15.114" v="219"/>
        <pc:sldMkLst>
          <pc:docMk/>
          <pc:sldMk cId="1275994678" sldId="391"/>
        </pc:sldMkLst>
        <pc:spChg chg="mod">
          <ac:chgData name="Amy Klapheke" userId="7088f387-896d-4a2d-8da8-d14aeead25fc" providerId="ADAL" clId="{1F4985DF-A006-4907-96A1-FC3235BEE456}" dt="2019-05-31T14:32:12.745" v="218" actId="15"/>
          <ac:spMkLst>
            <pc:docMk/>
            <pc:sldMk cId="1275994678" sldId="391"/>
            <ac:spMk id="3" creationId="{B7355097-C13B-465D-849A-2A969EACD3D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rgc.local\fs\research%20dept\Research\Amy\SEER%20MHOS\Dissertation\Chapter%203\Chapter%203%20Results%20Final%20Klapheke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rgc.local\fs\research%20dept\Research\Amy\SEER%20MHOS\Dissertation\Chapter%203\Chapter%203%20Results%20Final%20Klapheke.xlsx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rgc.local\fs\research%20dept\Research\Amy\SEER%20MHOS\Dissertation\Chapter%203\Chapter%203%20Results%20Final%20Klapheke.xlsx" TargetMode="External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'Stage Dx'!$C$53</c:f>
              <c:strCache>
                <c:ptCount val="1"/>
                <c:pt idx="0">
                  <c:v>Controls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'Stage Dx'!$G$54:$G$63</c:f>
                <c:numCache>
                  <c:formatCode>General</c:formatCode>
                  <c:ptCount val="10"/>
                  <c:pt idx="0">
                    <c:v>2.2024</c:v>
                  </c:pt>
                  <c:pt idx="1">
                    <c:v>2.0543</c:v>
                  </c:pt>
                  <c:pt idx="2">
                    <c:v>2.5612</c:v>
                  </c:pt>
                  <c:pt idx="3">
                    <c:v>2.7121</c:v>
                  </c:pt>
                  <c:pt idx="4">
                    <c:v>2.349499999999999</c:v>
                  </c:pt>
                  <c:pt idx="5">
                    <c:v>2.309</c:v>
                  </c:pt>
                  <c:pt idx="6">
                    <c:v>2.3802</c:v>
                  </c:pt>
                  <c:pt idx="7">
                    <c:v>2.716299999999999</c:v>
                  </c:pt>
                  <c:pt idx="8">
                    <c:v>2.740900000000001</c:v>
                  </c:pt>
                  <c:pt idx="9">
                    <c:v>2.3117</c:v>
                  </c:pt>
                </c:numCache>
              </c:numRef>
            </c:plus>
            <c:minus>
              <c:numRef>
                <c:f>'Stage Dx'!$G$54:$G$63</c:f>
                <c:numCache>
                  <c:formatCode>General</c:formatCode>
                  <c:ptCount val="10"/>
                  <c:pt idx="0">
                    <c:v>2.2024</c:v>
                  </c:pt>
                  <c:pt idx="1">
                    <c:v>2.0543</c:v>
                  </c:pt>
                  <c:pt idx="2">
                    <c:v>2.5612</c:v>
                  </c:pt>
                  <c:pt idx="3">
                    <c:v>2.7121</c:v>
                  </c:pt>
                  <c:pt idx="4">
                    <c:v>2.349499999999999</c:v>
                  </c:pt>
                  <c:pt idx="5">
                    <c:v>2.309</c:v>
                  </c:pt>
                  <c:pt idx="6">
                    <c:v>2.3802</c:v>
                  </c:pt>
                  <c:pt idx="7">
                    <c:v>2.716299999999999</c:v>
                  </c:pt>
                  <c:pt idx="8">
                    <c:v>2.740900000000001</c:v>
                  </c:pt>
                  <c:pt idx="9">
                    <c:v>2.3117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'Stage Dx'!$B$54:$B$63</c:f>
              <c:strCache>
                <c:ptCount val="10"/>
                <c:pt idx="0">
                  <c:v>Physical Component Summary</c:v>
                </c:pt>
                <c:pt idx="1">
                  <c:v>General Health</c:v>
                </c:pt>
                <c:pt idx="2">
                  <c:v>Physical Functioning</c:v>
                </c:pt>
                <c:pt idx="3">
                  <c:v>Role Limitations due to Physical Problems</c:v>
                </c:pt>
                <c:pt idx="4">
                  <c:v>Bodily Pain</c:v>
                </c:pt>
                <c:pt idx="5">
                  <c:v>Mental Component Summary</c:v>
                </c:pt>
                <c:pt idx="6">
                  <c:v>Mental Health</c:v>
                </c:pt>
                <c:pt idx="7">
                  <c:v>Social Functioning</c:v>
                </c:pt>
                <c:pt idx="8">
                  <c:v>Role Limitations due to Emotional Problems</c:v>
                </c:pt>
                <c:pt idx="9">
                  <c:v>Vitality</c:v>
                </c:pt>
              </c:strCache>
            </c:strRef>
          </c:cat>
          <c:val>
            <c:numRef>
              <c:f>'Stage Dx'!$C$54:$C$63</c:f>
              <c:numCache>
                <c:formatCode>0.00</c:formatCode>
                <c:ptCount val="10"/>
                <c:pt idx="0">
                  <c:v>0.317</c:v>
                </c:pt>
                <c:pt idx="1">
                  <c:v>0.1003</c:v>
                </c:pt>
                <c:pt idx="2">
                  <c:v>-1.6681</c:v>
                </c:pt>
                <c:pt idx="3">
                  <c:v>0.362</c:v>
                </c:pt>
                <c:pt idx="4">
                  <c:v>-1.0069</c:v>
                </c:pt>
                <c:pt idx="5">
                  <c:v>-1.9939</c:v>
                </c:pt>
                <c:pt idx="6">
                  <c:v>-1.2049</c:v>
                </c:pt>
                <c:pt idx="7">
                  <c:v>-0.4632</c:v>
                </c:pt>
                <c:pt idx="8">
                  <c:v>-3.4214</c:v>
                </c:pt>
                <c:pt idx="9">
                  <c:v>-0.395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C4-48C1-B190-DAE524AE4985}"/>
            </c:ext>
          </c:extLst>
        </c:ser>
        <c:ser>
          <c:idx val="1"/>
          <c:order val="1"/>
          <c:tx>
            <c:strRef>
              <c:f>'Stage Dx'!$D$53</c:f>
              <c:strCache>
                <c:ptCount val="1"/>
                <c:pt idx="0">
                  <c:v>Localized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'Stage Dx'!$H$54:$H$63</c:f>
                <c:numCache>
                  <c:formatCode>General</c:formatCode>
                  <c:ptCount val="10"/>
                  <c:pt idx="0">
                    <c:v>2.999799999999999</c:v>
                  </c:pt>
                  <c:pt idx="1">
                    <c:v>-2.792</c:v>
                  </c:pt>
                  <c:pt idx="2">
                    <c:v>3.490669999999999</c:v>
                  </c:pt>
                  <c:pt idx="3">
                    <c:v>3.716899999999999</c:v>
                  </c:pt>
                  <c:pt idx="4">
                    <c:v>3.2308</c:v>
                  </c:pt>
                  <c:pt idx="5">
                    <c:v>3.1531</c:v>
                  </c:pt>
                  <c:pt idx="6">
                    <c:v>3.2408</c:v>
                  </c:pt>
                  <c:pt idx="7">
                    <c:v>3.7041</c:v>
                  </c:pt>
                  <c:pt idx="8">
                    <c:v>3.7644</c:v>
                  </c:pt>
                  <c:pt idx="9">
                    <c:v>3.1383</c:v>
                  </c:pt>
                </c:numCache>
              </c:numRef>
            </c:plus>
            <c:minus>
              <c:numRef>
                <c:f>'Stage Dx'!$H$54:$H$63</c:f>
                <c:numCache>
                  <c:formatCode>General</c:formatCode>
                  <c:ptCount val="10"/>
                  <c:pt idx="0">
                    <c:v>2.999799999999999</c:v>
                  </c:pt>
                  <c:pt idx="1">
                    <c:v>-2.792</c:v>
                  </c:pt>
                  <c:pt idx="2">
                    <c:v>3.490669999999999</c:v>
                  </c:pt>
                  <c:pt idx="3">
                    <c:v>3.716899999999999</c:v>
                  </c:pt>
                  <c:pt idx="4">
                    <c:v>3.2308</c:v>
                  </c:pt>
                  <c:pt idx="5">
                    <c:v>3.1531</c:v>
                  </c:pt>
                  <c:pt idx="6">
                    <c:v>3.2408</c:v>
                  </c:pt>
                  <c:pt idx="7">
                    <c:v>3.7041</c:v>
                  </c:pt>
                  <c:pt idx="8">
                    <c:v>3.7644</c:v>
                  </c:pt>
                  <c:pt idx="9">
                    <c:v>3.1383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'Stage Dx'!$B$54:$B$63</c:f>
              <c:strCache>
                <c:ptCount val="10"/>
                <c:pt idx="0">
                  <c:v>Physical Component Summary</c:v>
                </c:pt>
                <c:pt idx="1">
                  <c:v>General Health</c:v>
                </c:pt>
                <c:pt idx="2">
                  <c:v>Physical Functioning</c:v>
                </c:pt>
                <c:pt idx="3">
                  <c:v>Role Limitations due to Physical Problems</c:v>
                </c:pt>
                <c:pt idx="4">
                  <c:v>Bodily Pain</c:v>
                </c:pt>
                <c:pt idx="5">
                  <c:v>Mental Component Summary</c:v>
                </c:pt>
                <c:pt idx="6">
                  <c:v>Mental Health</c:v>
                </c:pt>
                <c:pt idx="7">
                  <c:v>Social Functioning</c:v>
                </c:pt>
                <c:pt idx="8">
                  <c:v>Role Limitations due to Emotional Problems</c:v>
                </c:pt>
                <c:pt idx="9">
                  <c:v>Vitality</c:v>
                </c:pt>
              </c:strCache>
            </c:strRef>
          </c:cat>
          <c:val>
            <c:numRef>
              <c:f>'Stage Dx'!$D$54:$D$63</c:f>
              <c:numCache>
                <c:formatCode>0.00</c:formatCode>
                <c:ptCount val="10"/>
                <c:pt idx="0">
                  <c:v>-1.4726</c:v>
                </c:pt>
                <c:pt idx="1">
                  <c:v>0.848</c:v>
                </c:pt>
                <c:pt idx="2">
                  <c:v>-3.4888</c:v>
                </c:pt>
                <c:pt idx="3">
                  <c:v>0.3117</c:v>
                </c:pt>
                <c:pt idx="4">
                  <c:v>-1.8172</c:v>
                </c:pt>
                <c:pt idx="5">
                  <c:v>-0.7172</c:v>
                </c:pt>
                <c:pt idx="6">
                  <c:v>-0.7063</c:v>
                </c:pt>
                <c:pt idx="7">
                  <c:v>-1.8953</c:v>
                </c:pt>
                <c:pt idx="8">
                  <c:v>-1.1715</c:v>
                </c:pt>
                <c:pt idx="9">
                  <c:v>-1.3014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9C4-48C1-B190-DAE524AE4985}"/>
            </c:ext>
          </c:extLst>
        </c:ser>
        <c:ser>
          <c:idx val="2"/>
          <c:order val="2"/>
          <c:tx>
            <c:strRef>
              <c:f>'Stage Dx'!$E$53</c:f>
              <c:strCache>
                <c:ptCount val="1"/>
                <c:pt idx="0">
                  <c:v>Regional/Distant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'Stage Dx'!$I$54:$I$63</c:f>
                <c:numCache>
                  <c:formatCode>General</c:formatCode>
                  <c:ptCount val="10"/>
                  <c:pt idx="0">
                    <c:v>3.1966</c:v>
                  </c:pt>
                  <c:pt idx="1">
                    <c:v>2.992899999999999</c:v>
                  </c:pt>
                  <c:pt idx="2">
                    <c:v>3.7228</c:v>
                  </c:pt>
                  <c:pt idx="3">
                    <c:v>3.9582</c:v>
                  </c:pt>
                  <c:pt idx="4">
                    <c:v>3.4302</c:v>
                  </c:pt>
                  <c:pt idx="5">
                    <c:v>3.3604</c:v>
                  </c:pt>
                  <c:pt idx="6">
                    <c:v>3.454629999999999</c:v>
                  </c:pt>
                  <c:pt idx="7">
                    <c:v>3.9491</c:v>
                  </c:pt>
                  <c:pt idx="8">
                    <c:v>4.008999999999999</c:v>
                  </c:pt>
                  <c:pt idx="9">
                    <c:v>3.3542</c:v>
                  </c:pt>
                </c:numCache>
              </c:numRef>
            </c:plus>
            <c:minus>
              <c:numRef>
                <c:f>'Stage Dx'!$I$54:$I$63</c:f>
                <c:numCache>
                  <c:formatCode>General</c:formatCode>
                  <c:ptCount val="10"/>
                  <c:pt idx="0">
                    <c:v>3.1966</c:v>
                  </c:pt>
                  <c:pt idx="1">
                    <c:v>2.992899999999999</c:v>
                  </c:pt>
                  <c:pt idx="2">
                    <c:v>3.7228</c:v>
                  </c:pt>
                  <c:pt idx="3">
                    <c:v>3.9582</c:v>
                  </c:pt>
                  <c:pt idx="4">
                    <c:v>3.4302</c:v>
                  </c:pt>
                  <c:pt idx="5">
                    <c:v>3.3604</c:v>
                  </c:pt>
                  <c:pt idx="6">
                    <c:v>3.454629999999999</c:v>
                  </c:pt>
                  <c:pt idx="7">
                    <c:v>3.9491</c:v>
                  </c:pt>
                  <c:pt idx="8">
                    <c:v>4.008999999999999</c:v>
                  </c:pt>
                  <c:pt idx="9">
                    <c:v>3.3542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'Stage Dx'!$B$54:$B$63</c:f>
              <c:strCache>
                <c:ptCount val="10"/>
                <c:pt idx="0">
                  <c:v>Physical Component Summary</c:v>
                </c:pt>
                <c:pt idx="1">
                  <c:v>General Health</c:v>
                </c:pt>
                <c:pt idx="2">
                  <c:v>Physical Functioning</c:v>
                </c:pt>
                <c:pt idx="3">
                  <c:v>Role Limitations due to Physical Problems</c:v>
                </c:pt>
                <c:pt idx="4">
                  <c:v>Bodily Pain</c:v>
                </c:pt>
                <c:pt idx="5">
                  <c:v>Mental Component Summary</c:v>
                </c:pt>
                <c:pt idx="6">
                  <c:v>Mental Health</c:v>
                </c:pt>
                <c:pt idx="7">
                  <c:v>Social Functioning</c:v>
                </c:pt>
                <c:pt idx="8">
                  <c:v>Role Limitations due to Emotional Problems</c:v>
                </c:pt>
                <c:pt idx="9">
                  <c:v>Vitality</c:v>
                </c:pt>
              </c:strCache>
            </c:strRef>
          </c:cat>
          <c:val>
            <c:numRef>
              <c:f>'Stage Dx'!$E$54:$E$63</c:f>
              <c:numCache>
                <c:formatCode>0.00</c:formatCode>
                <c:ptCount val="10"/>
                <c:pt idx="0">
                  <c:v>-5.0088</c:v>
                </c:pt>
                <c:pt idx="1">
                  <c:v>-7.7608</c:v>
                </c:pt>
                <c:pt idx="2">
                  <c:v>-7.697399999999999</c:v>
                </c:pt>
                <c:pt idx="3">
                  <c:v>-4.144599999999999</c:v>
                </c:pt>
                <c:pt idx="4">
                  <c:v>-3.155899999999999</c:v>
                </c:pt>
                <c:pt idx="5">
                  <c:v>-5.5514</c:v>
                </c:pt>
                <c:pt idx="6">
                  <c:v>-3.412799999999999</c:v>
                </c:pt>
                <c:pt idx="7">
                  <c:v>-6.794399999999999</c:v>
                </c:pt>
                <c:pt idx="8">
                  <c:v>-8.600700000000001</c:v>
                </c:pt>
                <c:pt idx="9">
                  <c:v>-5.6894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9C4-48C1-B190-DAE524AE49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9553160"/>
        <c:axId val="2139254136"/>
      </c:barChart>
      <c:catAx>
        <c:axId val="2129553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9254136"/>
        <c:crosses val="autoZero"/>
        <c:auto val="1"/>
        <c:lblAlgn val="ctr"/>
        <c:lblOffset val="100"/>
        <c:noMultiLvlLbl val="0"/>
      </c:catAx>
      <c:valAx>
        <c:axId val="2139254136"/>
        <c:scaling>
          <c:orientation val="minMax"/>
          <c:max val="4.0"/>
          <c:min val="-14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Score Change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9553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'Stage Dx'!$C$53</c:f>
              <c:strCache>
                <c:ptCount val="1"/>
                <c:pt idx="0">
                  <c:v>Controls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'Stage Dx'!$G$54:$G$63</c:f>
                <c:numCache>
                  <c:formatCode>General</c:formatCode>
                  <c:ptCount val="10"/>
                  <c:pt idx="0">
                    <c:v>2.2024</c:v>
                  </c:pt>
                  <c:pt idx="1">
                    <c:v>2.0543</c:v>
                  </c:pt>
                  <c:pt idx="2">
                    <c:v>2.5612</c:v>
                  </c:pt>
                  <c:pt idx="3">
                    <c:v>2.7121</c:v>
                  </c:pt>
                  <c:pt idx="4">
                    <c:v>2.349499999999999</c:v>
                  </c:pt>
                  <c:pt idx="5">
                    <c:v>2.309</c:v>
                  </c:pt>
                  <c:pt idx="6">
                    <c:v>2.3802</c:v>
                  </c:pt>
                  <c:pt idx="7">
                    <c:v>2.716299999999999</c:v>
                  </c:pt>
                  <c:pt idx="8">
                    <c:v>2.740900000000001</c:v>
                  </c:pt>
                  <c:pt idx="9">
                    <c:v>2.3117</c:v>
                  </c:pt>
                </c:numCache>
              </c:numRef>
            </c:plus>
            <c:minus>
              <c:numRef>
                <c:f>'Stage Dx'!$G$54:$G$63</c:f>
                <c:numCache>
                  <c:formatCode>General</c:formatCode>
                  <c:ptCount val="10"/>
                  <c:pt idx="0">
                    <c:v>2.2024</c:v>
                  </c:pt>
                  <c:pt idx="1">
                    <c:v>2.0543</c:v>
                  </c:pt>
                  <c:pt idx="2">
                    <c:v>2.5612</c:v>
                  </c:pt>
                  <c:pt idx="3">
                    <c:v>2.7121</c:v>
                  </c:pt>
                  <c:pt idx="4">
                    <c:v>2.349499999999999</c:v>
                  </c:pt>
                  <c:pt idx="5">
                    <c:v>2.309</c:v>
                  </c:pt>
                  <c:pt idx="6">
                    <c:v>2.3802</c:v>
                  </c:pt>
                  <c:pt idx="7">
                    <c:v>2.716299999999999</c:v>
                  </c:pt>
                  <c:pt idx="8">
                    <c:v>2.740900000000001</c:v>
                  </c:pt>
                  <c:pt idx="9">
                    <c:v>2.3117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'Stage Dx'!$B$54:$B$63</c:f>
              <c:strCache>
                <c:ptCount val="10"/>
                <c:pt idx="0">
                  <c:v>Physical Component Summary</c:v>
                </c:pt>
                <c:pt idx="1">
                  <c:v>General Health</c:v>
                </c:pt>
                <c:pt idx="2">
                  <c:v>Physical Functioning</c:v>
                </c:pt>
                <c:pt idx="3">
                  <c:v>Role Limitations due to Physical Problems</c:v>
                </c:pt>
                <c:pt idx="4">
                  <c:v>Bodily Pain</c:v>
                </c:pt>
                <c:pt idx="5">
                  <c:v>Mental Component Summary</c:v>
                </c:pt>
                <c:pt idx="6">
                  <c:v>Mental Health</c:v>
                </c:pt>
                <c:pt idx="7">
                  <c:v>Social Functioning</c:v>
                </c:pt>
                <c:pt idx="8">
                  <c:v>Role Limitations due to Emotional Problems</c:v>
                </c:pt>
                <c:pt idx="9">
                  <c:v>Vitality</c:v>
                </c:pt>
              </c:strCache>
            </c:strRef>
          </c:cat>
          <c:val>
            <c:numRef>
              <c:f>'Stage Dx'!$C$54:$C$63</c:f>
              <c:numCache>
                <c:formatCode>0.00</c:formatCode>
                <c:ptCount val="10"/>
                <c:pt idx="0">
                  <c:v>0.317</c:v>
                </c:pt>
                <c:pt idx="1">
                  <c:v>0.1003</c:v>
                </c:pt>
                <c:pt idx="2">
                  <c:v>-1.6681</c:v>
                </c:pt>
                <c:pt idx="3">
                  <c:v>0.362</c:v>
                </c:pt>
                <c:pt idx="4">
                  <c:v>-1.0069</c:v>
                </c:pt>
                <c:pt idx="5">
                  <c:v>-1.9939</c:v>
                </c:pt>
                <c:pt idx="6">
                  <c:v>-1.2049</c:v>
                </c:pt>
                <c:pt idx="7">
                  <c:v>-0.4632</c:v>
                </c:pt>
                <c:pt idx="8">
                  <c:v>-3.4214</c:v>
                </c:pt>
                <c:pt idx="9">
                  <c:v>-0.395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C4-48C1-B190-DAE524AE4985}"/>
            </c:ext>
          </c:extLst>
        </c:ser>
        <c:ser>
          <c:idx val="1"/>
          <c:order val="1"/>
          <c:tx>
            <c:strRef>
              <c:f>'Stage Dx'!$D$53</c:f>
              <c:strCache>
                <c:ptCount val="1"/>
                <c:pt idx="0">
                  <c:v>Localized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'Stage Dx'!$H$54:$H$63</c:f>
                <c:numCache>
                  <c:formatCode>General</c:formatCode>
                  <c:ptCount val="10"/>
                  <c:pt idx="0">
                    <c:v>2.999799999999999</c:v>
                  </c:pt>
                  <c:pt idx="1">
                    <c:v>-2.792</c:v>
                  </c:pt>
                  <c:pt idx="2">
                    <c:v>3.490669999999999</c:v>
                  </c:pt>
                  <c:pt idx="3">
                    <c:v>3.716899999999999</c:v>
                  </c:pt>
                  <c:pt idx="4">
                    <c:v>3.2308</c:v>
                  </c:pt>
                  <c:pt idx="5">
                    <c:v>3.1531</c:v>
                  </c:pt>
                  <c:pt idx="6">
                    <c:v>3.2408</c:v>
                  </c:pt>
                  <c:pt idx="7">
                    <c:v>3.7041</c:v>
                  </c:pt>
                  <c:pt idx="8">
                    <c:v>3.7644</c:v>
                  </c:pt>
                  <c:pt idx="9">
                    <c:v>3.1383</c:v>
                  </c:pt>
                </c:numCache>
              </c:numRef>
            </c:plus>
            <c:minus>
              <c:numRef>
                <c:f>'Stage Dx'!$H$54:$H$63</c:f>
                <c:numCache>
                  <c:formatCode>General</c:formatCode>
                  <c:ptCount val="10"/>
                  <c:pt idx="0">
                    <c:v>2.999799999999999</c:v>
                  </c:pt>
                  <c:pt idx="1">
                    <c:v>-2.792</c:v>
                  </c:pt>
                  <c:pt idx="2">
                    <c:v>3.490669999999999</c:v>
                  </c:pt>
                  <c:pt idx="3">
                    <c:v>3.716899999999999</c:v>
                  </c:pt>
                  <c:pt idx="4">
                    <c:v>3.2308</c:v>
                  </c:pt>
                  <c:pt idx="5">
                    <c:v>3.1531</c:v>
                  </c:pt>
                  <c:pt idx="6">
                    <c:v>3.2408</c:v>
                  </c:pt>
                  <c:pt idx="7">
                    <c:v>3.7041</c:v>
                  </c:pt>
                  <c:pt idx="8">
                    <c:v>3.7644</c:v>
                  </c:pt>
                  <c:pt idx="9">
                    <c:v>3.1383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'Stage Dx'!$B$54:$B$63</c:f>
              <c:strCache>
                <c:ptCount val="10"/>
                <c:pt idx="0">
                  <c:v>Physical Component Summary</c:v>
                </c:pt>
                <c:pt idx="1">
                  <c:v>General Health</c:v>
                </c:pt>
                <c:pt idx="2">
                  <c:v>Physical Functioning</c:v>
                </c:pt>
                <c:pt idx="3">
                  <c:v>Role Limitations due to Physical Problems</c:v>
                </c:pt>
                <c:pt idx="4">
                  <c:v>Bodily Pain</c:v>
                </c:pt>
                <c:pt idx="5">
                  <c:v>Mental Component Summary</c:v>
                </c:pt>
                <c:pt idx="6">
                  <c:v>Mental Health</c:v>
                </c:pt>
                <c:pt idx="7">
                  <c:v>Social Functioning</c:v>
                </c:pt>
                <c:pt idx="8">
                  <c:v>Role Limitations due to Emotional Problems</c:v>
                </c:pt>
                <c:pt idx="9">
                  <c:v>Vitality</c:v>
                </c:pt>
              </c:strCache>
            </c:strRef>
          </c:cat>
          <c:val>
            <c:numRef>
              <c:f>'Stage Dx'!$D$54:$D$63</c:f>
              <c:numCache>
                <c:formatCode>0.00</c:formatCode>
                <c:ptCount val="10"/>
                <c:pt idx="0">
                  <c:v>-1.4726</c:v>
                </c:pt>
                <c:pt idx="1">
                  <c:v>0.848</c:v>
                </c:pt>
                <c:pt idx="2">
                  <c:v>-3.4888</c:v>
                </c:pt>
                <c:pt idx="3">
                  <c:v>0.3117</c:v>
                </c:pt>
                <c:pt idx="4">
                  <c:v>-1.8172</c:v>
                </c:pt>
                <c:pt idx="5">
                  <c:v>-0.7172</c:v>
                </c:pt>
                <c:pt idx="6">
                  <c:v>-0.7063</c:v>
                </c:pt>
                <c:pt idx="7">
                  <c:v>-1.8953</c:v>
                </c:pt>
                <c:pt idx="8">
                  <c:v>-1.1715</c:v>
                </c:pt>
                <c:pt idx="9">
                  <c:v>-1.3014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9C4-48C1-B190-DAE524AE4985}"/>
            </c:ext>
          </c:extLst>
        </c:ser>
        <c:ser>
          <c:idx val="2"/>
          <c:order val="2"/>
          <c:tx>
            <c:strRef>
              <c:f>'Stage Dx'!$E$53</c:f>
              <c:strCache>
                <c:ptCount val="1"/>
                <c:pt idx="0">
                  <c:v>Regional/Distant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'Stage Dx'!$I$54:$I$63</c:f>
                <c:numCache>
                  <c:formatCode>General</c:formatCode>
                  <c:ptCount val="10"/>
                  <c:pt idx="0">
                    <c:v>3.1966</c:v>
                  </c:pt>
                  <c:pt idx="1">
                    <c:v>2.992899999999999</c:v>
                  </c:pt>
                  <c:pt idx="2">
                    <c:v>3.7228</c:v>
                  </c:pt>
                  <c:pt idx="3">
                    <c:v>3.9582</c:v>
                  </c:pt>
                  <c:pt idx="4">
                    <c:v>3.4302</c:v>
                  </c:pt>
                  <c:pt idx="5">
                    <c:v>3.3604</c:v>
                  </c:pt>
                  <c:pt idx="6">
                    <c:v>3.454629999999999</c:v>
                  </c:pt>
                  <c:pt idx="7">
                    <c:v>3.9491</c:v>
                  </c:pt>
                  <c:pt idx="8">
                    <c:v>4.008999999999999</c:v>
                  </c:pt>
                  <c:pt idx="9">
                    <c:v>3.3542</c:v>
                  </c:pt>
                </c:numCache>
              </c:numRef>
            </c:plus>
            <c:minus>
              <c:numRef>
                <c:f>'Stage Dx'!$I$54:$I$63</c:f>
                <c:numCache>
                  <c:formatCode>General</c:formatCode>
                  <c:ptCount val="10"/>
                  <c:pt idx="0">
                    <c:v>3.1966</c:v>
                  </c:pt>
                  <c:pt idx="1">
                    <c:v>2.992899999999999</c:v>
                  </c:pt>
                  <c:pt idx="2">
                    <c:v>3.7228</c:v>
                  </c:pt>
                  <c:pt idx="3">
                    <c:v>3.9582</c:v>
                  </c:pt>
                  <c:pt idx="4">
                    <c:v>3.4302</c:v>
                  </c:pt>
                  <c:pt idx="5">
                    <c:v>3.3604</c:v>
                  </c:pt>
                  <c:pt idx="6">
                    <c:v>3.454629999999999</c:v>
                  </c:pt>
                  <c:pt idx="7">
                    <c:v>3.9491</c:v>
                  </c:pt>
                  <c:pt idx="8">
                    <c:v>4.008999999999999</c:v>
                  </c:pt>
                  <c:pt idx="9">
                    <c:v>3.3542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'Stage Dx'!$B$54:$B$63</c:f>
              <c:strCache>
                <c:ptCount val="10"/>
                <c:pt idx="0">
                  <c:v>Physical Component Summary</c:v>
                </c:pt>
                <c:pt idx="1">
                  <c:v>General Health</c:v>
                </c:pt>
                <c:pt idx="2">
                  <c:v>Physical Functioning</c:v>
                </c:pt>
                <c:pt idx="3">
                  <c:v>Role Limitations due to Physical Problems</c:v>
                </c:pt>
                <c:pt idx="4">
                  <c:v>Bodily Pain</c:v>
                </c:pt>
                <c:pt idx="5">
                  <c:v>Mental Component Summary</c:v>
                </c:pt>
                <c:pt idx="6">
                  <c:v>Mental Health</c:v>
                </c:pt>
                <c:pt idx="7">
                  <c:v>Social Functioning</c:v>
                </c:pt>
                <c:pt idx="8">
                  <c:v>Role Limitations due to Emotional Problems</c:v>
                </c:pt>
                <c:pt idx="9">
                  <c:v>Vitality</c:v>
                </c:pt>
              </c:strCache>
            </c:strRef>
          </c:cat>
          <c:val>
            <c:numRef>
              <c:f>'Stage Dx'!$E$54:$E$63</c:f>
              <c:numCache>
                <c:formatCode>0.00</c:formatCode>
                <c:ptCount val="10"/>
                <c:pt idx="0">
                  <c:v>-5.0088</c:v>
                </c:pt>
                <c:pt idx="1">
                  <c:v>-7.7608</c:v>
                </c:pt>
                <c:pt idx="2">
                  <c:v>-7.697399999999999</c:v>
                </c:pt>
                <c:pt idx="3">
                  <c:v>-4.144599999999999</c:v>
                </c:pt>
                <c:pt idx="4">
                  <c:v>-3.155899999999999</c:v>
                </c:pt>
                <c:pt idx="5">
                  <c:v>-5.5514</c:v>
                </c:pt>
                <c:pt idx="6">
                  <c:v>-3.412799999999999</c:v>
                </c:pt>
                <c:pt idx="7">
                  <c:v>-6.794399999999999</c:v>
                </c:pt>
                <c:pt idx="8">
                  <c:v>-8.600700000000001</c:v>
                </c:pt>
                <c:pt idx="9">
                  <c:v>-5.6894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9C4-48C1-B190-DAE524AE49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27642936"/>
        <c:axId val="-2127652744"/>
      </c:barChart>
      <c:catAx>
        <c:axId val="-212764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7652744"/>
        <c:crosses val="autoZero"/>
        <c:auto val="1"/>
        <c:lblAlgn val="ctr"/>
        <c:lblOffset val="100"/>
        <c:noMultiLvlLbl val="0"/>
      </c:catAx>
      <c:valAx>
        <c:axId val="-2127652744"/>
        <c:scaling>
          <c:orientation val="minMax"/>
          <c:max val="4.0"/>
          <c:min val="-14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Score Change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7642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'Time Group'!$C$56</c:f>
              <c:strCache>
                <c:ptCount val="1"/>
                <c:pt idx="0">
                  <c:v>Controls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'Time Group'!$G$57:$G$66</c:f>
                <c:numCache>
                  <c:formatCode>General</c:formatCode>
                  <c:ptCount val="10"/>
                  <c:pt idx="0">
                    <c:v>2.2033</c:v>
                  </c:pt>
                  <c:pt idx="1">
                    <c:v>2.098409999999999</c:v>
                  </c:pt>
                  <c:pt idx="2">
                    <c:v>2.5606</c:v>
                  </c:pt>
                  <c:pt idx="3">
                    <c:v>2.7073</c:v>
                  </c:pt>
                  <c:pt idx="4">
                    <c:v>2.3442</c:v>
                  </c:pt>
                  <c:pt idx="5">
                    <c:v>2.307</c:v>
                  </c:pt>
                  <c:pt idx="6">
                    <c:v>2.3742</c:v>
                  </c:pt>
                  <c:pt idx="7">
                    <c:v>2.7117</c:v>
                  </c:pt>
                  <c:pt idx="8">
                    <c:v>2.7485</c:v>
                  </c:pt>
                  <c:pt idx="9">
                    <c:v>2.3062</c:v>
                  </c:pt>
                </c:numCache>
              </c:numRef>
            </c:plus>
            <c:minus>
              <c:numRef>
                <c:f>'Time Group'!$G$57:$G$66</c:f>
                <c:numCache>
                  <c:formatCode>General</c:formatCode>
                  <c:ptCount val="10"/>
                  <c:pt idx="0">
                    <c:v>2.2033</c:v>
                  </c:pt>
                  <c:pt idx="1">
                    <c:v>2.098409999999999</c:v>
                  </c:pt>
                  <c:pt idx="2">
                    <c:v>2.5606</c:v>
                  </c:pt>
                  <c:pt idx="3">
                    <c:v>2.7073</c:v>
                  </c:pt>
                  <c:pt idx="4">
                    <c:v>2.3442</c:v>
                  </c:pt>
                  <c:pt idx="5">
                    <c:v>2.307</c:v>
                  </c:pt>
                  <c:pt idx="6">
                    <c:v>2.3742</c:v>
                  </c:pt>
                  <c:pt idx="7">
                    <c:v>2.7117</c:v>
                  </c:pt>
                  <c:pt idx="8">
                    <c:v>2.7485</c:v>
                  </c:pt>
                  <c:pt idx="9">
                    <c:v>2.3062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'Time Group'!$B$57:$B$66</c:f>
              <c:strCache>
                <c:ptCount val="10"/>
                <c:pt idx="0">
                  <c:v>Physical Component Summary</c:v>
                </c:pt>
                <c:pt idx="1">
                  <c:v>General Health</c:v>
                </c:pt>
                <c:pt idx="2">
                  <c:v>Physical Functioning</c:v>
                </c:pt>
                <c:pt idx="3">
                  <c:v>Role Limitations due to Physical Problems</c:v>
                </c:pt>
                <c:pt idx="4">
                  <c:v>Bodily Pain</c:v>
                </c:pt>
                <c:pt idx="5">
                  <c:v>Mental Component Summary</c:v>
                </c:pt>
                <c:pt idx="6">
                  <c:v>Mental Health</c:v>
                </c:pt>
                <c:pt idx="7">
                  <c:v>Social Functioning</c:v>
                </c:pt>
                <c:pt idx="8">
                  <c:v>Role Limitations due to Emotional Problems</c:v>
                </c:pt>
                <c:pt idx="9">
                  <c:v>Vitality</c:v>
                </c:pt>
              </c:strCache>
            </c:strRef>
          </c:cat>
          <c:val>
            <c:numRef>
              <c:f>'Time Group'!$C$57:$C$66</c:f>
              <c:numCache>
                <c:formatCode>0.00</c:formatCode>
                <c:ptCount val="10"/>
                <c:pt idx="0">
                  <c:v>0.4296</c:v>
                </c:pt>
                <c:pt idx="1">
                  <c:v>0.05279</c:v>
                </c:pt>
                <c:pt idx="2">
                  <c:v>-1.5673</c:v>
                </c:pt>
                <c:pt idx="3">
                  <c:v>0.5353</c:v>
                </c:pt>
                <c:pt idx="4">
                  <c:v>-1.0065</c:v>
                </c:pt>
                <c:pt idx="5">
                  <c:v>-2.0081</c:v>
                </c:pt>
                <c:pt idx="6">
                  <c:v>-1.3417</c:v>
                </c:pt>
                <c:pt idx="7">
                  <c:v>-0.35</c:v>
                </c:pt>
                <c:pt idx="8">
                  <c:v>-3.2872</c:v>
                </c:pt>
                <c:pt idx="9">
                  <c:v>-0.2576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4B-4825-BCB8-ABBF9810CF02}"/>
            </c:ext>
          </c:extLst>
        </c:ser>
        <c:ser>
          <c:idx val="1"/>
          <c:order val="1"/>
          <c:tx>
            <c:strRef>
              <c:f>'Time Group'!$D$56</c:f>
              <c:strCache>
                <c:ptCount val="1"/>
                <c:pt idx="0">
                  <c:v>&lt; 12 Months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'Time Group'!$H$57:$H$66</c:f>
                <c:numCache>
                  <c:formatCode>General</c:formatCode>
                  <c:ptCount val="10"/>
                  <c:pt idx="0">
                    <c:v>2.9992</c:v>
                  </c:pt>
                  <c:pt idx="1">
                    <c:v>2.850699999999999</c:v>
                  </c:pt>
                  <c:pt idx="2">
                    <c:v>3.492199999999999</c:v>
                  </c:pt>
                  <c:pt idx="3">
                    <c:v>3.7028</c:v>
                  </c:pt>
                  <c:pt idx="4">
                    <c:v>3.2065</c:v>
                  </c:pt>
                  <c:pt idx="5">
                    <c:v>3.1475</c:v>
                  </c:pt>
                  <c:pt idx="6">
                    <c:v>3.2291</c:v>
                  </c:pt>
                  <c:pt idx="7">
                    <c:v>3.692899999999999</c:v>
                  </c:pt>
                  <c:pt idx="8">
                    <c:v>3.7668</c:v>
                  </c:pt>
                  <c:pt idx="9">
                    <c:v>3.1332</c:v>
                  </c:pt>
                </c:numCache>
              </c:numRef>
            </c:plus>
            <c:minus>
              <c:numRef>
                <c:f>'Time Group'!$H$57:$H$66</c:f>
                <c:numCache>
                  <c:formatCode>General</c:formatCode>
                  <c:ptCount val="10"/>
                  <c:pt idx="0">
                    <c:v>2.9992</c:v>
                  </c:pt>
                  <c:pt idx="1">
                    <c:v>2.850699999999999</c:v>
                  </c:pt>
                  <c:pt idx="2">
                    <c:v>3.492199999999999</c:v>
                  </c:pt>
                  <c:pt idx="3">
                    <c:v>3.7028</c:v>
                  </c:pt>
                  <c:pt idx="4">
                    <c:v>3.2065</c:v>
                  </c:pt>
                  <c:pt idx="5">
                    <c:v>3.1475</c:v>
                  </c:pt>
                  <c:pt idx="6">
                    <c:v>3.2291</c:v>
                  </c:pt>
                  <c:pt idx="7">
                    <c:v>3.692899999999999</c:v>
                  </c:pt>
                  <c:pt idx="8">
                    <c:v>3.7668</c:v>
                  </c:pt>
                  <c:pt idx="9">
                    <c:v>3.1332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'Time Group'!$B$57:$B$66</c:f>
              <c:strCache>
                <c:ptCount val="10"/>
                <c:pt idx="0">
                  <c:v>Physical Component Summary</c:v>
                </c:pt>
                <c:pt idx="1">
                  <c:v>General Health</c:v>
                </c:pt>
                <c:pt idx="2">
                  <c:v>Physical Functioning</c:v>
                </c:pt>
                <c:pt idx="3">
                  <c:v>Role Limitations due to Physical Problems</c:v>
                </c:pt>
                <c:pt idx="4">
                  <c:v>Bodily Pain</c:v>
                </c:pt>
                <c:pt idx="5">
                  <c:v>Mental Component Summary</c:v>
                </c:pt>
                <c:pt idx="6">
                  <c:v>Mental Health</c:v>
                </c:pt>
                <c:pt idx="7">
                  <c:v>Social Functioning</c:v>
                </c:pt>
                <c:pt idx="8">
                  <c:v>Role Limitations due to Emotional Problems</c:v>
                </c:pt>
                <c:pt idx="9">
                  <c:v>Vitality</c:v>
                </c:pt>
              </c:strCache>
            </c:strRef>
          </c:cat>
          <c:val>
            <c:numRef>
              <c:f>'Time Group'!$D$57:$D$66</c:f>
              <c:numCache>
                <c:formatCode>0.00</c:formatCode>
                <c:ptCount val="10"/>
                <c:pt idx="0">
                  <c:v>-3.7395</c:v>
                </c:pt>
                <c:pt idx="1">
                  <c:v>-3.7811</c:v>
                </c:pt>
                <c:pt idx="2">
                  <c:v>-4.4708</c:v>
                </c:pt>
                <c:pt idx="3">
                  <c:v>-2.5383</c:v>
                </c:pt>
                <c:pt idx="4">
                  <c:v>-2.164</c:v>
                </c:pt>
                <c:pt idx="5">
                  <c:v>-2.5344</c:v>
                </c:pt>
                <c:pt idx="6">
                  <c:v>-1.4539</c:v>
                </c:pt>
                <c:pt idx="7">
                  <c:v>-4.5116</c:v>
                </c:pt>
                <c:pt idx="8">
                  <c:v>-3.499699999999999</c:v>
                </c:pt>
                <c:pt idx="9">
                  <c:v>-4.5426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64B-4825-BCB8-ABBF9810CF02}"/>
            </c:ext>
          </c:extLst>
        </c:ser>
        <c:ser>
          <c:idx val="2"/>
          <c:order val="2"/>
          <c:tx>
            <c:strRef>
              <c:f>'Time Group'!$E$56</c:f>
              <c:strCache>
                <c:ptCount val="1"/>
                <c:pt idx="0">
                  <c:v>12-24 Months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'Time Group'!$I$57:$I$66</c:f>
                <c:numCache>
                  <c:formatCode>General</c:formatCode>
                  <c:ptCount val="10"/>
                  <c:pt idx="0">
                    <c:v>3.1255</c:v>
                  </c:pt>
                  <c:pt idx="1">
                    <c:v>2.9875</c:v>
                  </c:pt>
                  <c:pt idx="2">
                    <c:v>3.6324</c:v>
                  </c:pt>
                  <c:pt idx="3">
                    <c:v>3.86772</c:v>
                  </c:pt>
                  <c:pt idx="4">
                    <c:v>3.3622</c:v>
                  </c:pt>
                  <c:pt idx="5">
                    <c:v>3.281500000000001</c:v>
                  </c:pt>
                  <c:pt idx="6">
                    <c:v>3.3677</c:v>
                  </c:pt>
                  <c:pt idx="7">
                    <c:v>3.854</c:v>
                  </c:pt>
                  <c:pt idx="8">
                    <c:v>3.9359</c:v>
                  </c:pt>
                  <c:pt idx="9">
                    <c:v>3.2643</c:v>
                  </c:pt>
                </c:numCache>
              </c:numRef>
            </c:plus>
            <c:minus>
              <c:numRef>
                <c:f>'Time Group'!$I$57:$I$66</c:f>
                <c:numCache>
                  <c:formatCode>General</c:formatCode>
                  <c:ptCount val="10"/>
                  <c:pt idx="0">
                    <c:v>3.1255</c:v>
                  </c:pt>
                  <c:pt idx="1">
                    <c:v>2.9875</c:v>
                  </c:pt>
                  <c:pt idx="2">
                    <c:v>3.6324</c:v>
                  </c:pt>
                  <c:pt idx="3">
                    <c:v>3.86772</c:v>
                  </c:pt>
                  <c:pt idx="4">
                    <c:v>3.3622</c:v>
                  </c:pt>
                  <c:pt idx="5">
                    <c:v>3.281500000000001</c:v>
                  </c:pt>
                  <c:pt idx="6">
                    <c:v>3.3677</c:v>
                  </c:pt>
                  <c:pt idx="7">
                    <c:v>3.854</c:v>
                  </c:pt>
                  <c:pt idx="8">
                    <c:v>3.9359</c:v>
                  </c:pt>
                  <c:pt idx="9">
                    <c:v>3.2643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'Time Group'!$B$57:$B$66</c:f>
              <c:strCache>
                <c:ptCount val="10"/>
                <c:pt idx="0">
                  <c:v>Physical Component Summary</c:v>
                </c:pt>
                <c:pt idx="1">
                  <c:v>General Health</c:v>
                </c:pt>
                <c:pt idx="2">
                  <c:v>Physical Functioning</c:v>
                </c:pt>
                <c:pt idx="3">
                  <c:v>Role Limitations due to Physical Problems</c:v>
                </c:pt>
                <c:pt idx="4">
                  <c:v>Bodily Pain</c:v>
                </c:pt>
                <c:pt idx="5">
                  <c:v>Mental Component Summary</c:v>
                </c:pt>
                <c:pt idx="6">
                  <c:v>Mental Health</c:v>
                </c:pt>
                <c:pt idx="7">
                  <c:v>Social Functioning</c:v>
                </c:pt>
                <c:pt idx="8">
                  <c:v>Role Limitations due to Emotional Problems</c:v>
                </c:pt>
                <c:pt idx="9">
                  <c:v>Vitality</c:v>
                </c:pt>
              </c:strCache>
            </c:strRef>
          </c:cat>
          <c:val>
            <c:numRef>
              <c:f>'Time Group'!$E$57:$E$66</c:f>
              <c:numCache>
                <c:formatCode>0.00</c:formatCode>
                <c:ptCount val="10"/>
                <c:pt idx="0">
                  <c:v>-1.9226</c:v>
                </c:pt>
                <c:pt idx="1">
                  <c:v>-2.5742</c:v>
                </c:pt>
                <c:pt idx="2">
                  <c:v>-5.8333</c:v>
                </c:pt>
                <c:pt idx="3">
                  <c:v>-0.06032</c:v>
                </c:pt>
                <c:pt idx="4">
                  <c:v>-2.4449</c:v>
                </c:pt>
                <c:pt idx="5">
                  <c:v>-3.1291</c:v>
                </c:pt>
                <c:pt idx="6">
                  <c:v>-2.6217</c:v>
                </c:pt>
                <c:pt idx="7">
                  <c:v>-3.1978</c:v>
                </c:pt>
                <c:pt idx="8">
                  <c:v>-4.7712</c:v>
                </c:pt>
                <c:pt idx="9">
                  <c:v>-1.4555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64B-4825-BCB8-ABBF9810CF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9576376"/>
        <c:axId val="2129521368"/>
      </c:barChart>
      <c:catAx>
        <c:axId val="2129576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9521368"/>
        <c:crosses val="autoZero"/>
        <c:auto val="1"/>
        <c:lblAlgn val="ctr"/>
        <c:lblOffset val="100"/>
        <c:noMultiLvlLbl val="0"/>
      </c:catAx>
      <c:valAx>
        <c:axId val="2129521368"/>
        <c:scaling>
          <c:orientation val="minMax"/>
          <c:max val="4.0"/>
          <c:min val="-14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Score Change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9576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00D9B7-8D39-498E-9FEC-E96DD98ABBBC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5AE356-BEB5-47A5-9845-C90D1325DBFC}">
      <dgm:prSet phldrT="[Text]"/>
      <dgm:spPr/>
      <dgm:t>
        <a:bodyPr/>
        <a:lstStyle/>
        <a:p>
          <a:r>
            <a:rPr lang="en-US" dirty="0"/>
            <a:t>HRQOL</a:t>
          </a:r>
        </a:p>
      </dgm:t>
    </dgm:pt>
    <dgm:pt modelId="{71933031-ECFA-4E66-BFEB-D7E39115BAFB}" type="parTrans" cxnId="{FE58A192-0786-4052-9BB6-E91571AF5C09}">
      <dgm:prSet/>
      <dgm:spPr/>
      <dgm:t>
        <a:bodyPr/>
        <a:lstStyle/>
        <a:p>
          <a:endParaRPr lang="en-US"/>
        </a:p>
      </dgm:t>
    </dgm:pt>
    <dgm:pt modelId="{22D74C27-375C-40B3-BD29-C03C3AEC9EA7}" type="sibTrans" cxnId="{FE58A192-0786-4052-9BB6-E91571AF5C09}">
      <dgm:prSet/>
      <dgm:spPr/>
      <dgm:t>
        <a:bodyPr/>
        <a:lstStyle/>
        <a:p>
          <a:endParaRPr lang="en-US"/>
        </a:p>
      </dgm:t>
    </dgm:pt>
    <dgm:pt modelId="{E33D27B5-F0BB-429A-AC9B-4879D3B4449D}">
      <dgm:prSet phldrT="[Text]" custT="1"/>
      <dgm:spPr/>
      <dgm:t>
        <a:bodyPr/>
        <a:lstStyle/>
        <a:p>
          <a:r>
            <a:rPr lang="en-US" sz="1300" dirty="0"/>
            <a:t>Physical</a:t>
          </a:r>
        </a:p>
      </dgm:t>
    </dgm:pt>
    <dgm:pt modelId="{B973DA4F-E3F6-4B1E-9A35-580808B7A91C}" type="parTrans" cxnId="{F795F127-8287-43C6-A1C3-FF89AA0E16BA}">
      <dgm:prSet/>
      <dgm:spPr/>
      <dgm:t>
        <a:bodyPr/>
        <a:lstStyle/>
        <a:p>
          <a:endParaRPr lang="en-US"/>
        </a:p>
      </dgm:t>
    </dgm:pt>
    <dgm:pt modelId="{D039FC90-24A2-42D4-AA88-5869ADF5955A}" type="sibTrans" cxnId="{F795F127-8287-43C6-A1C3-FF89AA0E16BA}">
      <dgm:prSet/>
      <dgm:spPr/>
      <dgm:t>
        <a:bodyPr/>
        <a:lstStyle/>
        <a:p>
          <a:endParaRPr lang="en-US"/>
        </a:p>
      </dgm:t>
    </dgm:pt>
    <dgm:pt modelId="{CD05C588-C982-4957-8C7D-B7404F5B98CD}">
      <dgm:prSet phldrT="[Text]" custT="1"/>
      <dgm:spPr/>
      <dgm:t>
        <a:bodyPr/>
        <a:lstStyle/>
        <a:p>
          <a:r>
            <a:rPr lang="en-US" sz="1300" dirty="0"/>
            <a:t>Emotional</a:t>
          </a:r>
        </a:p>
      </dgm:t>
    </dgm:pt>
    <dgm:pt modelId="{69E60CF3-9987-4C8D-8518-38CDAFEA4305}" type="parTrans" cxnId="{FAABAB69-44B2-4CA6-A0C8-7C77F221A3D3}">
      <dgm:prSet/>
      <dgm:spPr/>
      <dgm:t>
        <a:bodyPr/>
        <a:lstStyle/>
        <a:p>
          <a:endParaRPr lang="en-US"/>
        </a:p>
      </dgm:t>
    </dgm:pt>
    <dgm:pt modelId="{F1D9BE35-9397-4811-B1FA-7B2F9576C8FF}" type="sibTrans" cxnId="{FAABAB69-44B2-4CA6-A0C8-7C77F221A3D3}">
      <dgm:prSet/>
      <dgm:spPr/>
      <dgm:t>
        <a:bodyPr/>
        <a:lstStyle/>
        <a:p>
          <a:endParaRPr lang="en-US"/>
        </a:p>
      </dgm:t>
    </dgm:pt>
    <dgm:pt modelId="{81DDC4E4-D76F-48CC-973D-7B7869C2C3C2}">
      <dgm:prSet phldrT="[Text]" custT="1"/>
      <dgm:spPr/>
      <dgm:t>
        <a:bodyPr/>
        <a:lstStyle/>
        <a:p>
          <a:r>
            <a:rPr lang="en-US" sz="1300" dirty="0"/>
            <a:t>Mental</a:t>
          </a:r>
        </a:p>
      </dgm:t>
    </dgm:pt>
    <dgm:pt modelId="{87A90602-7985-43B7-BAAA-A5E1F528E15C}" type="parTrans" cxnId="{37199D3B-F431-484D-9687-8B8B0B5B3FCE}">
      <dgm:prSet/>
      <dgm:spPr/>
      <dgm:t>
        <a:bodyPr/>
        <a:lstStyle/>
        <a:p>
          <a:endParaRPr lang="en-US"/>
        </a:p>
      </dgm:t>
    </dgm:pt>
    <dgm:pt modelId="{F43200A9-32AA-4F84-9E96-CA2D59B40209}" type="sibTrans" cxnId="{37199D3B-F431-484D-9687-8B8B0B5B3FCE}">
      <dgm:prSet/>
      <dgm:spPr/>
      <dgm:t>
        <a:bodyPr/>
        <a:lstStyle/>
        <a:p>
          <a:endParaRPr lang="en-US"/>
        </a:p>
      </dgm:t>
    </dgm:pt>
    <dgm:pt modelId="{3B18E520-B65A-4BE8-AE1B-B7D1DA707525}">
      <dgm:prSet phldrT="[Text]" custT="1"/>
      <dgm:spPr/>
      <dgm:t>
        <a:bodyPr/>
        <a:lstStyle/>
        <a:p>
          <a:r>
            <a:rPr lang="en-US" sz="1300" dirty="0"/>
            <a:t>Social</a:t>
          </a:r>
        </a:p>
      </dgm:t>
    </dgm:pt>
    <dgm:pt modelId="{A7513561-96EA-4694-BB8F-8C62D7449170}" type="parTrans" cxnId="{267C0A27-3E39-4600-AE7E-03825FCD8B4A}">
      <dgm:prSet/>
      <dgm:spPr/>
      <dgm:t>
        <a:bodyPr/>
        <a:lstStyle/>
        <a:p>
          <a:endParaRPr lang="en-US"/>
        </a:p>
      </dgm:t>
    </dgm:pt>
    <dgm:pt modelId="{491AB5BB-0A09-429B-B7FF-EE4C604F314A}" type="sibTrans" cxnId="{267C0A27-3E39-4600-AE7E-03825FCD8B4A}">
      <dgm:prSet/>
      <dgm:spPr/>
      <dgm:t>
        <a:bodyPr/>
        <a:lstStyle/>
        <a:p>
          <a:endParaRPr lang="en-US"/>
        </a:p>
      </dgm:t>
    </dgm:pt>
    <dgm:pt modelId="{3C1EA071-CA54-49AE-9E4A-87F42FB1E407}">
      <dgm:prSet phldrT="[Text]" custT="1"/>
      <dgm:spPr/>
      <dgm:t>
        <a:bodyPr/>
        <a:lstStyle/>
        <a:p>
          <a:r>
            <a:rPr lang="en-US" sz="1300" dirty="0"/>
            <a:t>Functional</a:t>
          </a:r>
        </a:p>
      </dgm:t>
    </dgm:pt>
    <dgm:pt modelId="{41025867-CB0A-45CE-8C88-C7CA1F3779CB}" type="parTrans" cxnId="{3AB52E90-4FA1-4E77-B667-8735BA053378}">
      <dgm:prSet/>
      <dgm:spPr/>
      <dgm:t>
        <a:bodyPr/>
        <a:lstStyle/>
        <a:p>
          <a:endParaRPr lang="en-US"/>
        </a:p>
      </dgm:t>
    </dgm:pt>
    <dgm:pt modelId="{3C93E43D-5610-4C29-8DA6-D6AB1253BC12}" type="sibTrans" cxnId="{3AB52E90-4FA1-4E77-B667-8735BA053378}">
      <dgm:prSet/>
      <dgm:spPr/>
      <dgm:t>
        <a:bodyPr/>
        <a:lstStyle/>
        <a:p>
          <a:endParaRPr lang="en-US"/>
        </a:p>
      </dgm:t>
    </dgm:pt>
    <dgm:pt modelId="{68857CD6-7670-4F1A-8774-66932D031E78}">
      <dgm:prSet phldrT="[Text]" custT="1"/>
      <dgm:spPr/>
      <dgm:t>
        <a:bodyPr/>
        <a:lstStyle/>
        <a:p>
          <a:r>
            <a:rPr lang="en-US" sz="1300" dirty="0"/>
            <a:t>Disease-related symptoms</a:t>
          </a:r>
        </a:p>
      </dgm:t>
    </dgm:pt>
    <dgm:pt modelId="{D812D823-7424-4C04-A4B4-647D8E297908}" type="parTrans" cxnId="{04003D22-FFCC-41CF-BA55-E22A0CE99FE2}">
      <dgm:prSet/>
      <dgm:spPr/>
      <dgm:t>
        <a:bodyPr/>
        <a:lstStyle/>
        <a:p>
          <a:endParaRPr lang="en-US"/>
        </a:p>
      </dgm:t>
    </dgm:pt>
    <dgm:pt modelId="{4FF45D66-642D-44FE-B2BF-6AA9B24A7D10}" type="sibTrans" cxnId="{04003D22-FFCC-41CF-BA55-E22A0CE99FE2}">
      <dgm:prSet/>
      <dgm:spPr/>
      <dgm:t>
        <a:bodyPr/>
        <a:lstStyle/>
        <a:p>
          <a:endParaRPr lang="en-US"/>
        </a:p>
      </dgm:t>
    </dgm:pt>
    <dgm:pt modelId="{6D4F40A2-6AB5-4143-B09C-25638DE93BA6}">
      <dgm:prSet phldrT="[Text]" custT="1"/>
      <dgm:spPr/>
      <dgm:t>
        <a:bodyPr/>
        <a:lstStyle/>
        <a:p>
          <a:r>
            <a:rPr lang="en-US" sz="1300" dirty="0"/>
            <a:t>Adverse effects of treatment</a:t>
          </a:r>
        </a:p>
      </dgm:t>
    </dgm:pt>
    <dgm:pt modelId="{0867028F-0B0D-47EC-9861-E37C458B7870}" type="parTrans" cxnId="{8F2CEE32-85E6-4560-95E4-C54C21E1819E}">
      <dgm:prSet/>
      <dgm:spPr/>
      <dgm:t>
        <a:bodyPr/>
        <a:lstStyle/>
        <a:p>
          <a:endParaRPr lang="en-US"/>
        </a:p>
      </dgm:t>
    </dgm:pt>
    <dgm:pt modelId="{F0F6A566-7786-4756-8B7F-F1F59341D36E}" type="sibTrans" cxnId="{8F2CEE32-85E6-4560-95E4-C54C21E1819E}">
      <dgm:prSet/>
      <dgm:spPr/>
      <dgm:t>
        <a:bodyPr/>
        <a:lstStyle/>
        <a:p>
          <a:endParaRPr lang="en-US"/>
        </a:p>
      </dgm:t>
    </dgm:pt>
    <dgm:pt modelId="{7D8D4CF8-9438-4932-B215-A07984AB9060}" type="pres">
      <dgm:prSet presAssocID="{1C00D9B7-8D39-498E-9FEC-E96DD98ABBB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2ECAEB-7497-43A2-A021-8958F560677A}" type="pres">
      <dgm:prSet presAssocID="{1C00D9B7-8D39-498E-9FEC-E96DD98ABBBC}" presName="radial" presStyleCnt="0">
        <dgm:presLayoutVars>
          <dgm:animLvl val="ctr"/>
        </dgm:presLayoutVars>
      </dgm:prSet>
      <dgm:spPr/>
    </dgm:pt>
    <dgm:pt modelId="{54CC50A9-5CE0-488A-B575-1649544BF693}" type="pres">
      <dgm:prSet presAssocID="{2A5AE356-BEB5-47A5-9845-C90D1325DBFC}" presName="centerShape" presStyleLbl="vennNode1" presStyleIdx="0" presStyleCnt="8"/>
      <dgm:spPr/>
      <dgm:t>
        <a:bodyPr/>
        <a:lstStyle/>
        <a:p>
          <a:endParaRPr lang="en-US"/>
        </a:p>
      </dgm:t>
    </dgm:pt>
    <dgm:pt modelId="{C9C2CC57-27DF-4BAB-AC1D-596C8E7571BD}" type="pres">
      <dgm:prSet presAssocID="{E33D27B5-F0BB-429A-AC9B-4879D3B4449D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16B37-7E49-4F37-8C78-2A002CDE8E4B}" type="pres">
      <dgm:prSet presAssocID="{CD05C588-C982-4957-8C7D-B7404F5B98CD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2592F-E901-4B5D-A95E-AA78E7533AE5}" type="pres">
      <dgm:prSet presAssocID="{81DDC4E4-D76F-48CC-973D-7B7869C2C3C2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DEEA0-0A57-4658-AC88-F27ED892794B}" type="pres">
      <dgm:prSet presAssocID="{3B18E520-B65A-4BE8-AE1B-B7D1DA707525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C3A62-1611-4B74-B139-AADCB211FF76}" type="pres">
      <dgm:prSet presAssocID="{3C1EA071-CA54-49AE-9E4A-87F42FB1E407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8F379-EBC9-4E92-8C69-1E46805C5D33}" type="pres">
      <dgm:prSet presAssocID="{68857CD6-7670-4F1A-8774-66932D031E78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967E3-8F48-4518-8E1F-364CF32F2DD9}" type="pres">
      <dgm:prSet presAssocID="{6D4F40A2-6AB5-4143-B09C-25638DE93BA6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196EF3-52DE-4F70-83D0-D72DFC10C726}" type="presOf" srcId="{3B18E520-B65A-4BE8-AE1B-B7D1DA707525}" destId="{C3BDEEA0-0A57-4658-AC88-F27ED892794B}" srcOrd="0" destOrd="0" presId="urn:microsoft.com/office/officeart/2005/8/layout/radial3"/>
    <dgm:cxn modelId="{37199D3B-F431-484D-9687-8B8B0B5B3FCE}" srcId="{2A5AE356-BEB5-47A5-9845-C90D1325DBFC}" destId="{81DDC4E4-D76F-48CC-973D-7B7869C2C3C2}" srcOrd="2" destOrd="0" parTransId="{87A90602-7985-43B7-BAAA-A5E1F528E15C}" sibTransId="{F43200A9-32AA-4F84-9E96-CA2D59B40209}"/>
    <dgm:cxn modelId="{04003D22-FFCC-41CF-BA55-E22A0CE99FE2}" srcId="{2A5AE356-BEB5-47A5-9845-C90D1325DBFC}" destId="{68857CD6-7670-4F1A-8774-66932D031E78}" srcOrd="5" destOrd="0" parTransId="{D812D823-7424-4C04-A4B4-647D8E297908}" sibTransId="{4FF45D66-642D-44FE-B2BF-6AA9B24A7D10}"/>
    <dgm:cxn modelId="{3AB52E90-4FA1-4E77-B667-8735BA053378}" srcId="{2A5AE356-BEB5-47A5-9845-C90D1325DBFC}" destId="{3C1EA071-CA54-49AE-9E4A-87F42FB1E407}" srcOrd="4" destOrd="0" parTransId="{41025867-CB0A-45CE-8C88-C7CA1F3779CB}" sibTransId="{3C93E43D-5610-4C29-8DA6-D6AB1253BC12}"/>
    <dgm:cxn modelId="{989ED043-63EF-4EDD-8761-D81FD8DFC946}" type="presOf" srcId="{CD05C588-C982-4957-8C7D-B7404F5B98CD}" destId="{9C316B37-7E49-4F37-8C78-2A002CDE8E4B}" srcOrd="0" destOrd="0" presId="urn:microsoft.com/office/officeart/2005/8/layout/radial3"/>
    <dgm:cxn modelId="{2A4DF5BB-530A-472E-AF91-391BDEEBA8E6}" type="presOf" srcId="{3C1EA071-CA54-49AE-9E4A-87F42FB1E407}" destId="{3EFC3A62-1611-4B74-B139-AADCB211FF76}" srcOrd="0" destOrd="0" presId="urn:microsoft.com/office/officeart/2005/8/layout/radial3"/>
    <dgm:cxn modelId="{49A3BF20-D8A6-4309-86CB-92CF0F4982A5}" type="presOf" srcId="{1C00D9B7-8D39-498E-9FEC-E96DD98ABBBC}" destId="{7D8D4CF8-9438-4932-B215-A07984AB9060}" srcOrd="0" destOrd="0" presId="urn:microsoft.com/office/officeart/2005/8/layout/radial3"/>
    <dgm:cxn modelId="{8F2CEE32-85E6-4560-95E4-C54C21E1819E}" srcId="{2A5AE356-BEB5-47A5-9845-C90D1325DBFC}" destId="{6D4F40A2-6AB5-4143-B09C-25638DE93BA6}" srcOrd="6" destOrd="0" parTransId="{0867028F-0B0D-47EC-9861-E37C458B7870}" sibTransId="{F0F6A566-7786-4756-8B7F-F1F59341D36E}"/>
    <dgm:cxn modelId="{F795F127-8287-43C6-A1C3-FF89AA0E16BA}" srcId="{2A5AE356-BEB5-47A5-9845-C90D1325DBFC}" destId="{E33D27B5-F0BB-429A-AC9B-4879D3B4449D}" srcOrd="0" destOrd="0" parTransId="{B973DA4F-E3F6-4B1E-9A35-580808B7A91C}" sibTransId="{D039FC90-24A2-42D4-AA88-5869ADF5955A}"/>
    <dgm:cxn modelId="{FE58A192-0786-4052-9BB6-E91571AF5C09}" srcId="{1C00D9B7-8D39-498E-9FEC-E96DD98ABBBC}" destId="{2A5AE356-BEB5-47A5-9845-C90D1325DBFC}" srcOrd="0" destOrd="0" parTransId="{71933031-ECFA-4E66-BFEB-D7E39115BAFB}" sibTransId="{22D74C27-375C-40B3-BD29-C03C3AEC9EA7}"/>
    <dgm:cxn modelId="{17D67013-CAB7-4216-AC5A-BD48158307A8}" type="presOf" srcId="{E33D27B5-F0BB-429A-AC9B-4879D3B4449D}" destId="{C9C2CC57-27DF-4BAB-AC1D-596C8E7571BD}" srcOrd="0" destOrd="0" presId="urn:microsoft.com/office/officeart/2005/8/layout/radial3"/>
    <dgm:cxn modelId="{FAABAB69-44B2-4CA6-A0C8-7C77F221A3D3}" srcId="{2A5AE356-BEB5-47A5-9845-C90D1325DBFC}" destId="{CD05C588-C982-4957-8C7D-B7404F5B98CD}" srcOrd="1" destOrd="0" parTransId="{69E60CF3-9987-4C8D-8518-38CDAFEA4305}" sibTransId="{F1D9BE35-9397-4811-B1FA-7B2F9576C8FF}"/>
    <dgm:cxn modelId="{D6A029F6-3796-4521-99D4-FBDC543420DB}" type="presOf" srcId="{6D4F40A2-6AB5-4143-B09C-25638DE93BA6}" destId="{E5B967E3-8F48-4518-8E1F-364CF32F2DD9}" srcOrd="0" destOrd="0" presId="urn:microsoft.com/office/officeart/2005/8/layout/radial3"/>
    <dgm:cxn modelId="{EBAA1DB2-281D-4238-B248-93DF33F5A4FB}" type="presOf" srcId="{2A5AE356-BEB5-47A5-9845-C90D1325DBFC}" destId="{54CC50A9-5CE0-488A-B575-1649544BF693}" srcOrd="0" destOrd="0" presId="urn:microsoft.com/office/officeart/2005/8/layout/radial3"/>
    <dgm:cxn modelId="{A71F3191-E068-4961-8EAF-91778C910234}" type="presOf" srcId="{81DDC4E4-D76F-48CC-973D-7B7869C2C3C2}" destId="{9692592F-E901-4B5D-A95E-AA78E7533AE5}" srcOrd="0" destOrd="0" presId="urn:microsoft.com/office/officeart/2005/8/layout/radial3"/>
    <dgm:cxn modelId="{267C0A27-3E39-4600-AE7E-03825FCD8B4A}" srcId="{2A5AE356-BEB5-47A5-9845-C90D1325DBFC}" destId="{3B18E520-B65A-4BE8-AE1B-B7D1DA707525}" srcOrd="3" destOrd="0" parTransId="{A7513561-96EA-4694-BB8F-8C62D7449170}" sibTransId="{491AB5BB-0A09-429B-B7FF-EE4C604F314A}"/>
    <dgm:cxn modelId="{93EC7F0B-B45B-4A0F-A5A2-B6C8BAE00888}" type="presOf" srcId="{68857CD6-7670-4F1A-8774-66932D031E78}" destId="{4E38F379-EBC9-4E92-8C69-1E46805C5D33}" srcOrd="0" destOrd="0" presId="urn:microsoft.com/office/officeart/2005/8/layout/radial3"/>
    <dgm:cxn modelId="{95154A2F-AAF9-467A-AF69-14CFD1A91FDC}" type="presParOf" srcId="{7D8D4CF8-9438-4932-B215-A07984AB9060}" destId="{8C2ECAEB-7497-43A2-A021-8958F560677A}" srcOrd="0" destOrd="0" presId="urn:microsoft.com/office/officeart/2005/8/layout/radial3"/>
    <dgm:cxn modelId="{819DF185-9790-4DC5-9311-44A750315EEE}" type="presParOf" srcId="{8C2ECAEB-7497-43A2-A021-8958F560677A}" destId="{54CC50A9-5CE0-488A-B575-1649544BF693}" srcOrd="0" destOrd="0" presId="urn:microsoft.com/office/officeart/2005/8/layout/radial3"/>
    <dgm:cxn modelId="{D2AD7E18-A552-4F3D-A870-546F22E35D2D}" type="presParOf" srcId="{8C2ECAEB-7497-43A2-A021-8958F560677A}" destId="{C9C2CC57-27DF-4BAB-AC1D-596C8E7571BD}" srcOrd="1" destOrd="0" presId="urn:microsoft.com/office/officeart/2005/8/layout/radial3"/>
    <dgm:cxn modelId="{FACE2150-D5BD-493A-BA31-F0AF9E1850C9}" type="presParOf" srcId="{8C2ECAEB-7497-43A2-A021-8958F560677A}" destId="{9C316B37-7E49-4F37-8C78-2A002CDE8E4B}" srcOrd="2" destOrd="0" presId="urn:microsoft.com/office/officeart/2005/8/layout/radial3"/>
    <dgm:cxn modelId="{E37FDF4F-C1AA-44B2-A5D7-5593C838CEA9}" type="presParOf" srcId="{8C2ECAEB-7497-43A2-A021-8958F560677A}" destId="{9692592F-E901-4B5D-A95E-AA78E7533AE5}" srcOrd="3" destOrd="0" presId="urn:microsoft.com/office/officeart/2005/8/layout/radial3"/>
    <dgm:cxn modelId="{1C1A3334-94D1-4097-A6ED-D22C7A074C35}" type="presParOf" srcId="{8C2ECAEB-7497-43A2-A021-8958F560677A}" destId="{C3BDEEA0-0A57-4658-AC88-F27ED892794B}" srcOrd="4" destOrd="0" presId="urn:microsoft.com/office/officeart/2005/8/layout/radial3"/>
    <dgm:cxn modelId="{A0804035-75BB-4DD5-8A3B-465A30418C42}" type="presParOf" srcId="{8C2ECAEB-7497-43A2-A021-8958F560677A}" destId="{3EFC3A62-1611-4B74-B139-AADCB211FF76}" srcOrd="5" destOrd="0" presId="urn:microsoft.com/office/officeart/2005/8/layout/radial3"/>
    <dgm:cxn modelId="{437776D4-80CE-41C5-B885-C3828F4C7F7B}" type="presParOf" srcId="{8C2ECAEB-7497-43A2-A021-8958F560677A}" destId="{4E38F379-EBC9-4E92-8C69-1E46805C5D33}" srcOrd="6" destOrd="0" presId="urn:microsoft.com/office/officeart/2005/8/layout/radial3"/>
    <dgm:cxn modelId="{F5F76643-72F1-47EB-AC02-70E3F55CA5CD}" type="presParOf" srcId="{8C2ECAEB-7497-43A2-A021-8958F560677A}" destId="{E5B967E3-8F48-4518-8E1F-364CF32F2DD9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2804C64-FFCB-4F30-BB9C-542FB0741517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57D66864-3304-4370-A323-CE0D451A8EBE}">
      <dgm:prSet phldrT="[Text]"/>
      <dgm:spPr/>
      <dgm:t>
        <a:bodyPr/>
        <a:lstStyle/>
        <a:p>
          <a:r>
            <a:rPr lang="en-US" dirty="0"/>
            <a:t>Change in HRQOL</a:t>
          </a:r>
        </a:p>
      </dgm:t>
    </dgm:pt>
    <dgm:pt modelId="{0B76C288-518A-42B8-BC45-520742AF025D}" type="parTrans" cxnId="{0FAA1BAE-9B5B-4F76-9C11-D228B7E44B8B}">
      <dgm:prSet/>
      <dgm:spPr/>
      <dgm:t>
        <a:bodyPr/>
        <a:lstStyle/>
        <a:p>
          <a:endParaRPr lang="en-US"/>
        </a:p>
      </dgm:t>
    </dgm:pt>
    <dgm:pt modelId="{A19E3DEA-F11C-4C7C-AE07-0CF6133220ED}" type="sibTrans" cxnId="{0FAA1BAE-9B5B-4F76-9C11-D228B7E44B8B}">
      <dgm:prSet/>
      <dgm:spPr/>
      <dgm:t>
        <a:bodyPr/>
        <a:lstStyle/>
        <a:p>
          <a:endParaRPr lang="en-US"/>
        </a:p>
      </dgm:t>
    </dgm:pt>
    <dgm:pt modelId="{6223A77A-EA0C-4D44-9782-3388F042FDF1}">
      <dgm:prSet phldrT="[Text]"/>
      <dgm:spPr/>
      <dgm:t>
        <a:bodyPr/>
        <a:lstStyle/>
        <a:p>
          <a:r>
            <a:rPr lang="en-US" dirty="0"/>
            <a:t>Gynecologic Cancer Diagnosis</a:t>
          </a:r>
        </a:p>
      </dgm:t>
    </dgm:pt>
    <dgm:pt modelId="{21D204F1-7AD3-4491-B0B1-EEBA80224CD3}" type="parTrans" cxnId="{54481D5F-92A1-47A3-8561-76BDDFC592DD}">
      <dgm:prSet/>
      <dgm:spPr/>
      <dgm:t>
        <a:bodyPr/>
        <a:lstStyle/>
        <a:p>
          <a:endParaRPr lang="en-US"/>
        </a:p>
      </dgm:t>
    </dgm:pt>
    <dgm:pt modelId="{4F96F38A-45CB-41FB-8DEF-B66C52506EB5}" type="sibTrans" cxnId="{54481D5F-92A1-47A3-8561-76BDDFC592DD}">
      <dgm:prSet/>
      <dgm:spPr/>
      <dgm:t>
        <a:bodyPr/>
        <a:lstStyle/>
        <a:p>
          <a:endParaRPr lang="en-US"/>
        </a:p>
      </dgm:t>
    </dgm:pt>
    <dgm:pt modelId="{BC5664E5-9F41-4954-A28A-655D28EC7293}" type="pres">
      <dgm:prSet presAssocID="{22804C64-FFCB-4F30-BB9C-542FB0741517}" presName="Name0" presStyleCnt="0">
        <dgm:presLayoutVars>
          <dgm:dir/>
          <dgm:resizeHandles val="exact"/>
        </dgm:presLayoutVars>
      </dgm:prSet>
      <dgm:spPr/>
    </dgm:pt>
    <dgm:pt modelId="{F6A55181-9082-4471-8979-B0460297EF02}" type="pres">
      <dgm:prSet presAssocID="{22804C64-FFCB-4F30-BB9C-542FB0741517}" presName="vNodes" presStyleCnt="0"/>
      <dgm:spPr/>
    </dgm:pt>
    <dgm:pt modelId="{3AD65B37-BC44-4DE4-B29B-1A5384FE9786}" type="pres">
      <dgm:prSet presAssocID="{6223A77A-EA0C-4D44-9782-3388F042FDF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11027-1ECC-429A-921F-BEBEFBC595EE}" type="pres">
      <dgm:prSet presAssocID="{22804C64-FFCB-4F30-BB9C-542FB0741517}" presName="sibTransLast" presStyleLbl="sibTrans2D1" presStyleIdx="0" presStyleCnt="1"/>
      <dgm:spPr/>
      <dgm:t>
        <a:bodyPr/>
        <a:lstStyle/>
        <a:p>
          <a:endParaRPr lang="en-US"/>
        </a:p>
      </dgm:t>
    </dgm:pt>
    <dgm:pt modelId="{88F7CC8F-E09C-4C57-A64B-4789797CFAE7}" type="pres">
      <dgm:prSet presAssocID="{22804C64-FFCB-4F30-BB9C-542FB0741517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5AAD5BAA-F6A0-4C79-B00D-223DFBBA8CBB}" type="pres">
      <dgm:prSet presAssocID="{22804C64-FFCB-4F30-BB9C-542FB0741517}" presName="las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AA1BAE-9B5B-4F76-9C11-D228B7E44B8B}" srcId="{22804C64-FFCB-4F30-BB9C-542FB0741517}" destId="{57D66864-3304-4370-A323-CE0D451A8EBE}" srcOrd="1" destOrd="0" parTransId="{0B76C288-518A-42B8-BC45-520742AF025D}" sibTransId="{A19E3DEA-F11C-4C7C-AE07-0CF6133220ED}"/>
    <dgm:cxn modelId="{54481D5F-92A1-47A3-8561-76BDDFC592DD}" srcId="{22804C64-FFCB-4F30-BB9C-542FB0741517}" destId="{6223A77A-EA0C-4D44-9782-3388F042FDF1}" srcOrd="0" destOrd="0" parTransId="{21D204F1-7AD3-4491-B0B1-EEBA80224CD3}" sibTransId="{4F96F38A-45CB-41FB-8DEF-B66C52506EB5}"/>
    <dgm:cxn modelId="{A7FCFEE0-B233-45ED-9ADC-9BE163345CC6}" type="presOf" srcId="{4F96F38A-45CB-41FB-8DEF-B66C52506EB5}" destId="{88F7CC8F-E09C-4C57-A64B-4789797CFAE7}" srcOrd="1" destOrd="0" presId="urn:microsoft.com/office/officeart/2005/8/layout/equation2"/>
    <dgm:cxn modelId="{07C43362-BFD9-4540-9038-8C9F6EDB6ABA}" type="presOf" srcId="{4F96F38A-45CB-41FB-8DEF-B66C52506EB5}" destId="{6E111027-1ECC-429A-921F-BEBEFBC595EE}" srcOrd="0" destOrd="0" presId="urn:microsoft.com/office/officeart/2005/8/layout/equation2"/>
    <dgm:cxn modelId="{B4A6448D-14F2-45A8-BC1A-A51AE6933B45}" type="presOf" srcId="{57D66864-3304-4370-A323-CE0D451A8EBE}" destId="{5AAD5BAA-F6A0-4C79-B00D-223DFBBA8CBB}" srcOrd="0" destOrd="0" presId="urn:microsoft.com/office/officeart/2005/8/layout/equation2"/>
    <dgm:cxn modelId="{21F8E151-DDA0-44FA-ABB5-E403F750574A}" type="presOf" srcId="{22804C64-FFCB-4F30-BB9C-542FB0741517}" destId="{BC5664E5-9F41-4954-A28A-655D28EC7293}" srcOrd="0" destOrd="0" presId="urn:microsoft.com/office/officeart/2005/8/layout/equation2"/>
    <dgm:cxn modelId="{8985672E-335A-43B0-9542-163AFD800148}" type="presOf" srcId="{6223A77A-EA0C-4D44-9782-3388F042FDF1}" destId="{3AD65B37-BC44-4DE4-B29B-1A5384FE9786}" srcOrd="0" destOrd="0" presId="urn:microsoft.com/office/officeart/2005/8/layout/equation2"/>
    <dgm:cxn modelId="{9AF3975A-5B4C-4773-895A-DBCF8E050CB8}" type="presParOf" srcId="{BC5664E5-9F41-4954-A28A-655D28EC7293}" destId="{F6A55181-9082-4471-8979-B0460297EF02}" srcOrd="0" destOrd="0" presId="urn:microsoft.com/office/officeart/2005/8/layout/equation2"/>
    <dgm:cxn modelId="{58F6CC4B-73AD-4C07-AAC3-DA3F88BD7129}" type="presParOf" srcId="{F6A55181-9082-4471-8979-B0460297EF02}" destId="{3AD65B37-BC44-4DE4-B29B-1A5384FE9786}" srcOrd="0" destOrd="0" presId="urn:microsoft.com/office/officeart/2005/8/layout/equation2"/>
    <dgm:cxn modelId="{40EEA23D-4A39-4579-9DAC-4371FA051D9E}" type="presParOf" srcId="{BC5664E5-9F41-4954-A28A-655D28EC7293}" destId="{6E111027-1ECC-429A-921F-BEBEFBC595EE}" srcOrd="1" destOrd="0" presId="urn:microsoft.com/office/officeart/2005/8/layout/equation2"/>
    <dgm:cxn modelId="{53C4F851-D61B-4FD9-B1A7-0006DA60A609}" type="presParOf" srcId="{6E111027-1ECC-429A-921F-BEBEFBC595EE}" destId="{88F7CC8F-E09C-4C57-A64B-4789797CFAE7}" srcOrd="0" destOrd="0" presId="urn:microsoft.com/office/officeart/2005/8/layout/equation2"/>
    <dgm:cxn modelId="{1F2416DB-6B92-4495-8F69-1FC98F5241E5}" type="presParOf" srcId="{BC5664E5-9F41-4954-A28A-655D28EC7293}" destId="{5AAD5BAA-F6A0-4C79-B00D-223DFBBA8CB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9E8270-041B-4773-A5E3-2BC2787BDED4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DD9792-DDEC-420D-B94A-9A39D0BFE8E2}">
      <dgm:prSet phldrT="[Text]" custT="1"/>
      <dgm:spPr/>
      <dgm:t>
        <a:bodyPr/>
        <a:lstStyle/>
        <a:p>
          <a:r>
            <a:rPr lang="en-US" sz="1600" dirty="0">
              <a:latin typeface="Calibri"/>
              <a:cs typeface="Calibri"/>
            </a:rPr>
            <a:t>Completed One or More MHOS Survey(s)</a:t>
          </a:r>
        </a:p>
      </dgm:t>
    </dgm:pt>
    <dgm:pt modelId="{18D24D9F-3ED1-415F-AE9F-F76540534C30}" type="parTrans" cxnId="{D89260E1-C590-4EFF-A787-31909C9BE4B9}">
      <dgm:prSet/>
      <dgm:spPr/>
      <dgm:t>
        <a:bodyPr/>
        <a:lstStyle/>
        <a:p>
          <a:endParaRPr lang="en-US" sz="1200">
            <a:latin typeface="Calibri"/>
            <a:cs typeface="Calibri"/>
          </a:endParaRPr>
        </a:p>
      </dgm:t>
    </dgm:pt>
    <dgm:pt modelId="{D32A98D0-723A-472C-909B-5D5D40F816D6}" type="sibTrans" cxnId="{D89260E1-C590-4EFF-A787-31909C9BE4B9}">
      <dgm:prSet/>
      <dgm:spPr/>
      <dgm:t>
        <a:bodyPr/>
        <a:lstStyle/>
        <a:p>
          <a:endParaRPr lang="en-US" sz="1200">
            <a:latin typeface="Calibri"/>
            <a:cs typeface="Calibri"/>
          </a:endParaRPr>
        </a:p>
      </dgm:t>
    </dgm:pt>
    <dgm:pt modelId="{C85DD75A-A230-4DE4-9209-2B79668CB037}">
      <dgm:prSet phldrT="[Text]" custT="1"/>
      <dgm:spPr/>
      <dgm:t>
        <a:bodyPr/>
        <a:lstStyle/>
        <a:p>
          <a:r>
            <a:rPr lang="en-US" sz="1600" dirty="0">
              <a:latin typeface="Calibri"/>
              <a:cs typeface="Calibri"/>
            </a:rPr>
            <a:t>Cancer Case/Linked to SEER</a:t>
          </a:r>
        </a:p>
      </dgm:t>
    </dgm:pt>
    <dgm:pt modelId="{809581F3-464B-4557-9CF8-F6C7EEF06540}" type="parTrans" cxnId="{D8C21D1B-BE41-4B87-A66B-324C7571E729}">
      <dgm:prSet/>
      <dgm:spPr/>
      <dgm:t>
        <a:bodyPr/>
        <a:lstStyle/>
        <a:p>
          <a:endParaRPr lang="en-US" sz="1200">
            <a:latin typeface="Calibri"/>
            <a:cs typeface="Calibri"/>
          </a:endParaRPr>
        </a:p>
      </dgm:t>
    </dgm:pt>
    <dgm:pt modelId="{BBE3066C-6701-4C6A-8214-A875E8774DD4}" type="sibTrans" cxnId="{D8C21D1B-BE41-4B87-A66B-324C7571E729}">
      <dgm:prSet/>
      <dgm:spPr/>
      <dgm:t>
        <a:bodyPr/>
        <a:lstStyle/>
        <a:p>
          <a:endParaRPr lang="en-US" sz="1200">
            <a:latin typeface="Calibri"/>
            <a:cs typeface="Calibri"/>
          </a:endParaRPr>
        </a:p>
      </dgm:t>
    </dgm:pt>
    <dgm:pt modelId="{C469D392-977F-4A0A-AE11-434916E2919B}">
      <dgm:prSet phldrT="[Text]" custT="1"/>
      <dgm:spPr/>
      <dgm:t>
        <a:bodyPr/>
        <a:lstStyle/>
        <a:p>
          <a:r>
            <a:rPr lang="en-US" sz="1600" dirty="0">
              <a:latin typeface="Calibri"/>
              <a:cs typeface="Calibri"/>
            </a:rPr>
            <a:t>First Primary Gynecologic Cancer</a:t>
          </a:r>
        </a:p>
      </dgm:t>
    </dgm:pt>
    <dgm:pt modelId="{084476CF-7110-4C8B-AA1B-E0297B1CCAD5}" type="parTrans" cxnId="{C7763DCC-3C14-4AF1-B940-C296B56AF352}">
      <dgm:prSet/>
      <dgm:spPr/>
      <dgm:t>
        <a:bodyPr/>
        <a:lstStyle/>
        <a:p>
          <a:endParaRPr lang="en-US" sz="1200">
            <a:latin typeface="Calibri"/>
            <a:cs typeface="Calibri"/>
          </a:endParaRPr>
        </a:p>
      </dgm:t>
    </dgm:pt>
    <dgm:pt modelId="{F7F71E77-19D8-41B0-ACF0-EC31651CEED1}" type="sibTrans" cxnId="{C7763DCC-3C14-4AF1-B940-C296B56AF352}">
      <dgm:prSet/>
      <dgm:spPr/>
      <dgm:t>
        <a:bodyPr/>
        <a:lstStyle/>
        <a:p>
          <a:endParaRPr lang="en-US" sz="1200">
            <a:latin typeface="Calibri"/>
            <a:cs typeface="Calibri"/>
          </a:endParaRPr>
        </a:p>
      </dgm:t>
    </dgm:pt>
    <dgm:pt modelId="{50D25513-C86C-479B-AACA-099EFFB635EE}">
      <dgm:prSet phldrT="[Text]" custT="1"/>
      <dgm:spPr/>
      <dgm:t>
        <a:bodyPr/>
        <a:lstStyle/>
        <a:p>
          <a:r>
            <a:rPr lang="en-US" sz="1600" dirty="0">
              <a:latin typeface="Calibri"/>
              <a:cs typeface="Calibri"/>
            </a:rPr>
            <a:t>Survey(s) Before Cancer</a:t>
          </a:r>
        </a:p>
      </dgm:t>
    </dgm:pt>
    <dgm:pt modelId="{91B2B1CD-AEFB-478D-9307-05762918C10B}" type="parTrans" cxnId="{81CB8571-5976-4C40-A2E2-E6363287530E}">
      <dgm:prSet/>
      <dgm:spPr/>
      <dgm:t>
        <a:bodyPr/>
        <a:lstStyle/>
        <a:p>
          <a:endParaRPr lang="en-US" sz="1200">
            <a:latin typeface="Calibri"/>
            <a:cs typeface="Calibri"/>
          </a:endParaRPr>
        </a:p>
      </dgm:t>
    </dgm:pt>
    <dgm:pt modelId="{E585B270-023E-4DA0-A264-E12D33A29E9D}" type="sibTrans" cxnId="{81CB8571-5976-4C40-A2E2-E6363287530E}">
      <dgm:prSet/>
      <dgm:spPr/>
      <dgm:t>
        <a:bodyPr/>
        <a:lstStyle/>
        <a:p>
          <a:endParaRPr lang="en-US" sz="1200">
            <a:latin typeface="Calibri"/>
            <a:cs typeface="Calibri"/>
          </a:endParaRPr>
        </a:p>
      </dgm:t>
    </dgm:pt>
    <dgm:pt modelId="{A7FA348B-9255-4669-963B-69EE2A721D59}">
      <dgm:prSet phldrT="[Text]" custT="1"/>
      <dgm:spPr/>
      <dgm:t>
        <a:bodyPr/>
        <a:lstStyle/>
        <a:p>
          <a:r>
            <a:rPr lang="en-US" sz="1600" dirty="0">
              <a:latin typeface="Calibri"/>
              <a:cs typeface="Calibri"/>
            </a:rPr>
            <a:t>Survey(s) After Cancer</a:t>
          </a:r>
        </a:p>
      </dgm:t>
    </dgm:pt>
    <dgm:pt modelId="{BB3FE01F-5BF1-482F-B80E-B8C1F02645DD}" type="parTrans" cxnId="{65ED0484-36FA-4A95-9FA5-BBEB55F6D8BC}">
      <dgm:prSet/>
      <dgm:spPr/>
      <dgm:t>
        <a:bodyPr/>
        <a:lstStyle/>
        <a:p>
          <a:endParaRPr lang="en-US" sz="1200">
            <a:latin typeface="Calibri"/>
            <a:cs typeface="Calibri"/>
          </a:endParaRPr>
        </a:p>
      </dgm:t>
    </dgm:pt>
    <dgm:pt modelId="{500B21C0-6108-434F-9D40-055648AF5B4F}" type="sibTrans" cxnId="{65ED0484-36FA-4A95-9FA5-BBEB55F6D8BC}">
      <dgm:prSet/>
      <dgm:spPr/>
      <dgm:t>
        <a:bodyPr/>
        <a:lstStyle/>
        <a:p>
          <a:endParaRPr lang="en-US" sz="1200">
            <a:latin typeface="Calibri"/>
            <a:cs typeface="Calibri"/>
          </a:endParaRPr>
        </a:p>
      </dgm:t>
    </dgm:pt>
    <dgm:pt modelId="{5CE431E7-CED5-400D-AFE9-D3D11EA3AAA6}">
      <dgm:prSet phldrT="[Text]" custT="1"/>
      <dgm:spPr/>
      <dgm:t>
        <a:bodyPr/>
        <a:lstStyle/>
        <a:p>
          <a:r>
            <a:rPr lang="en-US" sz="1600" dirty="0">
              <a:latin typeface="Calibri"/>
              <a:cs typeface="Calibri"/>
            </a:rPr>
            <a:t>Cancer Case/Not Linked to SEER</a:t>
          </a:r>
        </a:p>
      </dgm:t>
    </dgm:pt>
    <dgm:pt modelId="{006B1405-C1AF-49FD-90AA-067A349C3E60}" type="parTrans" cxnId="{FF5F5CB9-3B82-452B-BC23-17414A23C459}">
      <dgm:prSet/>
      <dgm:spPr/>
      <dgm:t>
        <a:bodyPr/>
        <a:lstStyle/>
        <a:p>
          <a:endParaRPr lang="en-US" sz="1200">
            <a:latin typeface="Calibri"/>
            <a:cs typeface="Calibri"/>
          </a:endParaRPr>
        </a:p>
      </dgm:t>
    </dgm:pt>
    <dgm:pt modelId="{A77366CA-A2A6-4CDF-9C2E-A5F30D8C0600}" type="sibTrans" cxnId="{FF5F5CB9-3B82-452B-BC23-17414A23C459}">
      <dgm:prSet/>
      <dgm:spPr/>
      <dgm:t>
        <a:bodyPr/>
        <a:lstStyle/>
        <a:p>
          <a:endParaRPr lang="en-US" sz="1200">
            <a:latin typeface="Calibri"/>
            <a:cs typeface="Calibri"/>
          </a:endParaRPr>
        </a:p>
      </dgm:t>
    </dgm:pt>
    <dgm:pt modelId="{5E56A54B-F8CC-4550-B9AD-C4C39073AC1B}">
      <dgm:prSet phldrT="[Text]" custT="1"/>
      <dgm:spPr/>
      <dgm:t>
        <a:bodyPr/>
        <a:lstStyle/>
        <a:p>
          <a:r>
            <a:rPr lang="en-US" sz="1600" dirty="0">
              <a:latin typeface="Calibri"/>
              <a:cs typeface="Calibri"/>
            </a:rPr>
            <a:t>No Cancer/Not Linked to SEER</a:t>
          </a:r>
        </a:p>
      </dgm:t>
    </dgm:pt>
    <dgm:pt modelId="{E6523846-E996-488F-9189-5F86E48FE172}" type="parTrans" cxnId="{A55BD8FA-915D-4F8E-8C07-4C6045DF5F37}">
      <dgm:prSet/>
      <dgm:spPr/>
      <dgm:t>
        <a:bodyPr/>
        <a:lstStyle/>
        <a:p>
          <a:endParaRPr lang="en-US" sz="1200">
            <a:latin typeface="Calibri"/>
            <a:cs typeface="Calibri"/>
          </a:endParaRPr>
        </a:p>
      </dgm:t>
    </dgm:pt>
    <dgm:pt modelId="{F05DC84F-FB02-4850-9691-A82001E8E08B}" type="sibTrans" cxnId="{A55BD8FA-915D-4F8E-8C07-4C6045DF5F37}">
      <dgm:prSet/>
      <dgm:spPr/>
      <dgm:t>
        <a:bodyPr/>
        <a:lstStyle/>
        <a:p>
          <a:endParaRPr lang="en-US" sz="1200">
            <a:latin typeface="Calibri"/>
            <a:cs typeface="Calibri"/>
          </a:endParaRPr>
        </a:p>
      </dgm:t>
    </dgm:pt>
    <dgm:pt modelId="{2AEC7C09-12BB-45FD-9580-F632B64E8889}">
      <dgm:prSet phldrT="[Text]" custT="1"/>
      <dgm:spPr/>
      <dgm:t>
        <a:bodyPr/>
        <a:lstStyle/>
        <a:p>
          <a:r>
            <a:rPr lang="en-US" sz="1600" dirty="0">
              <a:latin typeface="Calibri"/>
              <a:cs typeface="Calibri"/>
            </a:rPr>
            <a:t>Cancer-Free Female</a:t>
          </a:r>
        </a:p>
      </dgm:t>
    </dgm:pt>
    <dgm:pt modelId="{93A56477-2C81-4F2D-B5BA-4FC1D49D8A98}" type="parTrans" cxnId="{FB91FCFF-494B-422D-9D02-96127FB59151}">
      <dgm:prSet/>
      <dgm:spPr/>
      <dgm:t>
        <a:bodyPr/>
        <a:lstStyle/>
        <a:p>
          <a:endParaRPr lang="en-US"/>
        </a:p>
      </dgm:t>
    </dgm:pt>
    <dgm:pt modelId="{B2FFA881-8DA6-4441-8959-5833877B0FC2}" type="sibTrans" cxnId="{FB91FCFF-494B-422D-9D02-96127FB59151}">
      <dgm:prSet/>
      <dgm:spPr/>
      <dgm:t>
        <a:bodyPr/>
        <a:lstStyle/>
        <a:p>
          <a:endParaRPr lang="en-US"/>
        </a:p>
      </dgm:t>
    </dgm:pt>
    <dgm:pt modelId="{A075A6D6-D67E-4481-AAC2-C048DEC3947F}">
      <dgm:prSet phldrT="[Text]" custT="1"/>
      <dgm:spPr/>
      <dgm:t>
        <a:bodyPr/>
        <a:lstStyle/>
        <a:p>
          <a:r>
            <a:rPr lang="en-US" sz="1600" dirty="0">
              <a:latin typeface="Calibri"/>
              <a:cs typeface="Calibri"/>
            </a:rPr>
            <a:t>Surveys Before and After Cancer</a:t>
          </a:r>
        </a:p>
      </dgm:t>
    </dgm:pt>
    <dgm:pt modelId="{F19B9D1A-55CC-4CC1-80FF-307D7A5B8F19}" type="parTrans" cxnId="{3E772058-A6C5-4196-801B-2E08089A5272}">
      <dgm:prSet/>
      <dgm:spPr/>
      <dgm:t>
        <a:bodyPr/>
        <a:lstStyle/>
        <a:p>
          <a:endParaRPr lang="en-US"/>
        </a:p>
      </dgm:t>
    </dgm:pt>
    <dgm:pt modelId="{E60A7724-B56D-434B-9BEB-830A553A423B}" type="sibTrans" cxnId="{3E772058-A6C5-4196-801B-2E08089A5272}">
      <dgm:prSet/>
      <dgm:spPr/>
      <dgm:t>
        <a:bodyPr/>
        <a:lstStyle/>
        <a:p>
          <a:endParaRPr lang="en-US"/>
        </a:p>
      </dgm:t>
    </dgm:pt>
    <dgm:pt modelId="{36EE4275-0522-4198-9D79-53E0F6C0C1F6}" type="pres">
      <dgm:prSet presAssocID="{E49E8270-041B-4773-A5E3-2BC2787BDE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D6FBDD6-2F7F-4456-8D29-50146CBBA5E6}" type="pres">
      <dgm:prSet presAssocID="{CEDD9792-DDEC-420D-B94A-9A39D0BFE8E2}" presName="hierRoot1" presStyleCnt="0">
        <dgm:presLayoutVars>
          <dgm:hierBranch val="init"/>
        </dgm:presLayoutVars>
      </dgm:prSet>
      <dgm:spPr/>
    </dgm:pt>
    <dgm:pt modelId="{FF8CA8AB-B702-40BA-96DB-586B671BD6A0}" type="pres">
      <dgm:prSet presAssocID="{CEDD9792-DDEC-420D-B94A-9A39D0BFE8E2}" presName="rootComposite1" presStyleCnt="0"/>
      <dgm:spPr/>
    </dgm:pt>
    <dgm:pt modelId="{ACB313B8-8700-48CB-A2E9-9C853130A9D5}" type="pres">
      <dgm:prSet presAssocID="{CEDD9792-DDEC-420D-B94A-9A39D0BFE8E2}" presName="rootText1" presStyleLbl="node0" presStyleIdx="0" presStyleCnt="1" custScaleX="172109" custScaleY="1095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4B284E-218A-479B-802A-027158C2A527}" type="pres">
      <dgm:prSet presAssocID="{CEDD9792-DDEC-420D-B94A-9A39D0BFE8E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71C3A2C-6289-4AFF-8DA9-ACB927EA2F75}" type="pres">
      <dgm:prSet presAssocID="{CEDD9792-DDEC-420D-B94A-9A39D0BFE8E2}" presName="hierChild2" presStyleCnt="0"/>
      <dgm:spPr/>
    </dgm:pt>
    <dgm:pt modelId="{C43A7988-AE4F-465B-94FC-305D798B55D8}" type="pres">
      <dgm:prSet presAssocID="{809581F3-464B-4557-9CF8-F6C7EEF06540}" presName="Name37" presStyleLbl="parChTrans1D2" presStyleIdx="0" presStyleCnt="3"/>
      <dgm:spPr/>
      <dgm:t>
        <a:bodyPr/>
        <a:lstStyle/>
        <a:p>
          <a:endParaRPr lang="en-US"/>
        </a:p>
      </dgm:t>
    </dgm:pt>
    <dgm:pt modelId="{90CF8C09-881B-4C29-95B1-BB7F7C82C54F}" type="pres">
      <dgm:prSet presAssocID="{C85DD75A-A230-4DE4-9209-2B79668CB037}" presName="hierRoot2" presStyleCnt="0">
        <dgm:presLayoutVars>
          <dgm:hierBranch val="init"/>
        </dgm:presLayoutVars>
      </dgm:prSet>
      <dgm:spPr/>
    </dgm:pt>
    <dgm:pt modelId="{2260A2F0-C9A6-4DF6-A6E7-4417CF8A4882}" type="pres">
      <dgm:prSet presAssocID="{C85DD75A-A230-4DE4-9209-2B79668CB037}" presName="rootComposite" presStyleCnt="0"/>
      <dgm:spPr/>
    </dgm:pt>
    <dgm:pt modelId="{473260A4-960D-4596-9E0C-6337D85EE97B}" type="pres">
      <dgm:prSet presAssocID="{C85DD75A-A230-4DE4-9209-2B79668CB037}" presName="rootText" presStyleLbl="node2" presStyleIdx="0" presStyleCnt="3" custScaleX="172109" custScaleY="1095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51AC74-2B95-4730-8ABD-498B26BC9A0E}" type="pres">
      <dgm:prSet presAssocID="{C85DD75A-A230-4DE4-9209-2B79668CB037}" presName="rootConnector" presStyleLbl="node2" presStyleIdx="0" presStyleCnt="3"/>
      <dgm:spPr/>
      <dgm:t>
        <a:bodyPr/>
        <a:lstStyle/>
        <a:p>
          <a:endParaRPr lang="en-US"/>
        </a:p>
      </dgm:t>
    </dgm:pt>
    <dgm:pt modelId="{63D63160-4D4E-40A5-8B9D-0A7768C19940}" type="pres">
      <dgm:prSet presAssocID="{C85DD75A-A230-4DE4-9209-2B79668CB037}" presName="hierChild4" presStyleCnt="0"/>
      <dgm:spPr/>
    </dgm:pt>
    <dgm:pt modelId="{B9414AB7-A1C7-46B4-A07A-54072AF29E28}" type="pres">
      <dgm:prSet presAssocID="{084476CF-7110-4C8B-AA1B-E0297B1CCAD5}" presName="Name37" presStyleLbl="parChTrans1D3" presStyleIdx="0" presStyleCnt="2"/>
      <dgm:spPr/>
      <dgm:t>
        <a:bodyPr/>
        <a:lstStyle/>
        <a:p>
          <a:endParaRPr lang="en-US"/>
        </a:p>
      </dgm:t>
    </dgm:pt>
    <dgm:pt modelId="{E62E0DB3-10AF-4A64-8AC0-DF7C05FF067F}" type="pres">
      <dgm:prSet presAssocID="{C469D392-977F-4A0A-AE11-434916E2919B}" presName="hierRoot2" presStyleCnt="0">
        <dgm:presLayoutVars>
          <dgm:hierBranch/>
        </dgm:presLayoutVars>
      </dgm:prSet>
      <dgm:spPr/>
    </dgm:pt>
    <dgm:pt modelId="{E50216D0-7D02-42E5-905D-17D3923CC579}" type="pres">
      <dgm:prSet presAssocID="{C469D392-977F-4A0A-AE11-434916E2919B}" presName="rootComposite" presStyleCnt="0"/>
      <dgm:spPr/>
    </dgm:pt>
    <dgm:pt modelId="{942E85D3-BB06-497C-8BEA-B12BC05861E0}" type="pres">
      <dgm:prSet presAssocID="{C469D392-977F-4A0A-AE11-434916E2919B}" presName="rootText" presStyleLbl="node3" presStyleIdx="0" presStyleCnt="2" custScaleX="172109" custScaleY="1095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28F2F7-0DC6-493A-8C91-E1155388D55E}" type="pres">
      <dgm:prSet presAssocID="{C469D392-977F-4A0A-AE11-434916E2919B}" presName="rootConnector" presStyleLbl="node3" presStyleIdx="0" presStyleCnt="2"/>
      <dgm:spPr/>
      <dgm:t>
        <a:bodyPr/>
        <a:lstStyle/>
        <a:p>
          <a:endParaRPr lang="en-US"/>
        </a:p>
      </dgm:t>
    </dgm:pt>
    <dgm:pt modelId="{537F00B7-D768-4521-8304-BFA66F8CD3A6}" type="pres">
      <dgm:prSet presAssocID="{C469D392-977F-4A0A-AE11-434916E2919B}" presName="hierChild4" presStyleCnt="0"/>
      <dgm:spPr/>
    </dgm:pt>
    <dgm:pt modelId="{B386D7EE-35B1-4C79-AE0A-5250DDEDE9D3}" type="pres">
      <dgm:prSet presAssocID="{91B2B1CD-AEFB-478D-9307-05762918C10B}" presName="Name35" presStyleLbl="parChTrans1D4" presStyleIdx="0" presStyleCnt="3"/>
      <dgm:spPr/>
      <dgm:t>
        <a:bodyPr/>
        <a:lstStyle/>
        <a:p>
          <a:endParaRPr lang="en-US"/>
        </a:p>
      </dgm:t>
    </dgm:pt>
    <dgm:pt modelId="{470D2825-96F4-43AE-B0B8-89EA1588963D}" type="pres">
      <dgm:prSet presAssocID="{50D25513-C86C-479B-AACA-099EFFB635EE}" presName="hierRoot2" presStyleCnt="0">
        <dgm:presLayoutVars>
          <dgm:hierBranch val="init"/>
        </dgm:presLayoutVars>
      </dgm:prSet>
      <dgm:spPr/>
    </dgm:pt>
    <dgm:pt modelId="{5FA507C7-3CE7-44E3-874D-A59EAE2D5153}" type="pres">
      <dgm:prSet presAssocID="{50D25513-C86C-479B-AACA-099EFFB635EE}" presName="rootComposite" presStyleCnt="0"/>
      <dgm:spPr/>
    </dgm:pt>
    <dgm:pt modelId="{82623A25-ED2E-488D-9DC1-BC69F457F002}" type="pres">
      <dgm:prSet presAssocID="{50D25513-C86C-479B-AACA-099EFFB635EE}" presName="rootText" presStyleLbl="node4" presStyleIdx="0" presStyleCnt="3" custScaleX="96346" custScaleY="109528" custLinFactNeighborX="-286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A6C02D-25BC-413F-ADCA-B67EC64E1B70}" type="pres">
      <dgm:prSet presAssocID="{50D25513-C86C-479B-AACA-099EFFB635EE}" presName="rootConnector" presStyleLbl="node4" presStyleIdx="0" presStyleCnt="3"/>
      <dgm:spPr/>
      <dgm:t>
        <a:bodyPr/>
        <a:lstStyle/>
        <a:p>
          <a:endParaRPr lang="en-US"/>
        </a:p>
      </dgm:t>
    </dgm:pt>
    <dgm:pt modelId="{20557A6C-E0FD-4F87-9A25-623C14D6218E}" type="pres">
      <dgm:prSet presAssocID="{50D25513-C86C-479B-AACA-099EFFB635EE}" presName="hierChild4" presStyleCnt="0"/>
      <dgm:spPr/>
    </dgm:pt>
    <dgm:pt modelId="{FBA8361F-6D02-41F6-9B33-C5405E0B40CB}" type="pres">
      <dgm:prSet presAssocID="{50D25513-C86C-479B-AACA-099EFFB635EE}" presName="hierChild5" presStyleCnt="0"/>
      <dgm:spPr/>
    </dgm:pt>
    <dgm:pt modelId="{440D23E5-FDBC-4DC7-9D6D-0A59DD30781C}" type="pres">
      <dgm:prSet presAssocID="{F19B9D1A-55CC-4CC1-80FF-307D7A5B8F19}" presName="Name35" presStyleLbl="parChTrans1D4" presStyleIdx="1" presStyleCnt="3"/>
      <dgm:spPr/>
      <dgm:t>
        <a:bodyPr/>
        <a:lstStyle/>
        <a:p>
          <a:endParaRPr lang="en-US"/>
        </a:p>
      </dgm:t>
    </dgm:pt>
    <dgm:pt modelId="{4B053329-79E2-441B-B9DB-41485DFB7828}" type="pres">
      <dgm:prSet presAssocID="{A075A6D6-D67E-4481-AAC2-C048DEC3947F}" presName="hierRoot2" presStyleCnt="0">
        <dgm:presLayoutVars>
          <dgm:hierBranch val="init"/>
        </dgm:presLayoutVars>
      </dgm:prSet>
      <dgm:spPr/>
    </dgm:pt>
    <dgm:pt modelId="{B7ACBA0B-CC0E-4D0B-8613-4FC8DCCE1812}" type="pres">
      <dgm:prSet presAssocID="{A075A6D6-D67E-4481-AAC2-C048DEC3947F}" presName="rootComposite" presStyleCnt="0"/>
      <dgm:spPr/>
    </dgm:pt>
    <dgm:pt modelId="{8226A2BB-E805-4A61-B03E-D0F5BF63A780}" type="pres">
      <dgm:prSet presAssocID="{A075A6D6-D67E-4481-AAC2-C048DEC3947F}" presName="rootText" presStyleLbl="node4" presStyleIdx="1" presStyleCnt="3" custScaleY="110275" custLinFactNeighborX="2496" custLinFactNeighborY="3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FCFD64-7A17-4609-9B24-A7F39FF5F9A8}" type="pres">
      <dgm:prSet presAssocID="{A075A6D6-D67E-4481-AAC2-C048DEC3947F}" presName="rootConnector" presStyleLbl="node4" presStyleIdx="1" presStyleCnt="3"/>
      <dgm:spPr/>
      <dgm:t>
        <a:bodyPr/>
        <a:lstStyle/>
        <a:p>
          <a:endParaRPr lang="en-US"/>
        </a:p>
      </dgm:t>
    </dgm:pt>
    <dgm:pt modelId="{597FBE00-9A9B-4D41-A028-9045AB33A354}" type="pres">
      <dgm:prSet presAssocID="{A075A6D6-D67E-4481-AAC2-C048DEC3947F}" presName="hierChild4" presStyleCnt="0"/>
      <dgm:spPr/>
    </dgm:pt>
    <dgm:pt modelId="{3FE1DE44-E7B3-4223-BCEB-198C66A634E8}" type="pres">
      <dgm:prSet presAssocID="{A075A6D6-D67E-4481-AAC2-C048DEC3947F}" presName="hierChild5" presStyleCnt="0"/>
      <dgm:spPr/>
    </dgm:pt>
    <dgm:pt modelId="{A6E0E389-37AF-439D-A403-50919788AD4A}" type="pres">
      <dgm:prSet presAssocID="{BB3FE01F-5BF1-482F-B80E-B8C1F02645DD}" presName="Name35" presStyleLbl="parChTrans1D4" presStyleIdx="2" presStyleCnt="3"/>
      <dgm:spPr/>
      <dgm:t>
        <a:bodyPr/>
        <a:lstStyle/>
        <a:p>
          <a:endParaRPr lang="en-US"/>
        </a:p>
      </dgm:t>
    </dgm:pt>
    <dgm:pt modelId="{AA1D3723-38EA-4638-948C-76C37956E8A6}" type="pres">
      <dgm:prSet presAssocID="{A7FA348B-9255-4669-963B-69EE2A721D59}" presName="hierRoot2" presStyleCnt="0">
        <dgm:presLayoutVars>
          <dgm:hierBranch val="init"/>
        </dgm:presLayoutVars>
      </dgm:prSet>
      <dgm:spPr/>
    </dgm:pt>
    <dgm:pt modelId="{7E613C1A-C911-49A8-B2C2-66FC771CCB5E}" type="pres">
      <dgm:prSet presAssocID="{A7FA348B-9255-4669-963B-69EE2A721D59}" presName="rootComposite" presStyleCnt="0"/>
      <dgm:spPr/>
    </dgm:pt>
    <dgm:pt modelId="{2DC7A06A-782A-4559-8070-3D98987818D9}" type="pres">
      <dgm:prSet presAssocID="{A7FA348B-9255-4669-963B-69EE2A721D59}" presName="rootText" presStyleLbl="node4" presStyleIdx="2" presStyleCnt="3" custScaleX="102097" custScaleY="109528" custLinFactNeighborX="321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32F728-BD6D-4D2B-B657-1EFDE90DDAE3}" type="pres">
      <dgm:prSet presAssocID="{A7FA348B-9255-4669-963B-69EE2A721D59}" presName="rootConnector" presStyleLbl="node4" presStyleIdx="2" presStyleCnt="3"/>
      <dgm:spPr/>
      <dgm:t>
        <a:bodyPr/>
        <a:lstStyle/>
        <a:p>
          <a:endParaRPr lang="en-US"/>
        </a:p>
      </dgm:t>
    </dgm:pt>
    <dgm:pt modelId="{2247A4DC-A9C3-4D65-95D2-E220D1B23E8E}" type="pres">
      <dgm:prSet presAssocID="{A7FA348B-9255-4669-963B-69EE2A721D59}" presName="hierChild4" presStyleCnt="0"/>
      <dgm:spPr/>
    </dgm:pt>
    <dgm:pt modelId="{03AFF172-98F1-4789-A855-23F2FCD7634C}" type="pres">
      <dgm:prSet presAssocID="{A7FA348B-9255-4669-963B-69EE2A721D59}" presName="hierChild5" presStyleCnt="0"/>
      <dgm:spPr/>
    </dgm:pt>
    <dgm:pt modelId="{7B21EBE4-C7C6-4D3D-8165-09841930AAC9}" type="pres">
      <dgm:prSet presAssocID="{C469D392-977F-4A0A-AE11-434916E2919B}" presName="hierChild5" presStyleCnt="0"/>
      <dgm:spPr/>
    </dgm:pt>
    <dgm:pt modelId="{9B216BB0-D914-4EFA-A538-88D7C46EDB2A}" type="pres">
      <dgm:prSet presAssocID="{C85DD75A-A230-4DE4-9209-2B79668CB037}" presName="hierChild5" presStyleCnt="0"/>
      <dgm:spPr/>
    </dgm:pt>
    <dgm:pt modelId="{28F5632B-7D44-4E6A-A67D-E63AFF0A2C7E}" type="pres">
      <dgm:prSet presAssocID="{006B1405-C1AF-49FD-90AA-067A349C3E6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79758ACF-8199-42CF-871B-949BFCA52E3C}" type="pres">
      <dgm:prSet presAssocID="{5CE431E7-CED5-400D-AFE9-D3D11EA3AAA6}" presName="hierRoot2" presStyleCnt="0">
        <dgm:presLayoutVars>
          <dgm:hierBranch val="init"/>
        </dgm:presLayoutVars>
      </dgm:prSet>
      <dgm:spPr/>
    </dgm:pt>
    <dgm:pt modelId="{4C5BAD19-91B4-4891-829E-BF453B07D3AA}" type="pres">
      <dgm:prSet presAssocID="{5CE431E7-CED5-400D-AFE9-D3D11EA3AAA6}" presName="rootComposite" presStyleCnt="0"/>
      <dgm:spPr/>
    </dgm:pt>
    <dgm:pt modelId="{871E057D-33A3-4AF2-B43C-FEC142BFFE5B}" type="pres">
      <dgm:prSet presAssocID="{5CE431E7-CED5-400D-AFE9-D3D11EA3AAA6}" presName="rootText" presStyleLbl="node2" presStyleIdx="1" presStyleCnt="3" custScaleX="172109" custScaleY="1095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EB95B7-F26F-4D60-A452-88C0A6874275}" type="pres">
      <dgm:prSet presAssocID="{5CE431E7-CED5-400D-AFE9-D3D11EA3AAA6}" presName="rootConnector" presStyleLbl="node2" presStyleIdx="1" presStyleCnt="3"/>
      <dgm:spPr/>
      <dgm:t>
        <a:bodyPr/>
        <a:lstStyle/>
        <a:p>
          <a:endParaRPr lang="en-US"/>
        </a:p>
      </dgm:t>
    </dgm:pt>
    <dgm:pt modelId="{DB6CB089-42DF-4114-968D-932248710C22}" type="pres">
      <dgm:prSet presAssocID="{5CE431E7-CED5-400D-AFE9-D3D11EA3AAA6}" presName="hierChild4" presStyleCnt="0"/>
      <dgm:spPr/>
    </dgm:pt>
    <dgm:pt modelId="{90F4FC8A-BE2C-46E1-A6D9-3AC15355DA77}" type="pres">
      <dgm:prSet presAssocID="{5CE431E7-CED5-400D-AFE9-D3D11EA3AAA6}" presName="hierChild5" presStyleCnt="0"/>
      <dgm:spPr/>
    </dgm:pt>
    <dgm:pt modelId="{C14581B1-3125-4AE6-9268-B14641819678}" type="pres">
      <dgm:prSet presAssocID="{E6523846-E996-488F-9189-5F86E48FE172}" presName="Name37" presStyleLbl="parChTrans1D2" presStyleIdx="2" presStyleCnt="3"/>
      <dgm:spPr/>
      <dgm:t>
        <a:bodyPr/>
        <a:lstStyle/>
        <a:p>
          <a:endParaRPr lang="en-US"/>
        </a:p>
      </dgm:t>
    </dgm:pt>
    <dgm:pt modelId="{EF067C87-6874-444A-AE79-A46877E07925}" type="pres">
      <dgm:prSet presAssocID="{5E56A54B-F8CC-4550-B9AD-C4C39073AC1B}" presName="hierRoot2" presStyleCnt="0">
        <dgm:presLayoutVars>
          <dgm:hierBranch val="init"/>
        </dgm:presLayoutVars>
      </dgm:prSet>
      <dgm:spPr/>
    </dgm:pt>
    <dgm:pt modelId="{A31FD5CF-BF94-433E-929F-023E945EF2C0}" type="pres">
      <dgm:prSet presAssocID="{5E56A54B-F8CC-4550-B9AD-C4C39073AC1B}" presName="rootComposite" presStyleCnt="0"/>
      <dgm:spPr/>
    </dgm:pt>
    <dgm:pt modelId="{CAC221A4-5B7B-40D2-93A0-A77390FDE2BD}" type="pres">
      <dgm:prSet presAssocID="{5E56A54B-F8CC-4550-B9AD-C4C39073AC1B}" presName="rootText" presStyleLbl="node2" presStyleIdx="2" presStyleCnt="3" custScaleX="172109" custScaleY="1095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DE4CA1-C37A-427B-B490-73F98A710A3B}" type="pres">
      <dgm:prSet presAssocID="{5E56A54B-F8CC-4550-B9AD-C4C39073AC1B}" presName="rootConnector" presStyleLbl="node2" presStyleIdx="2" presStyleCnt="3"/>
      <dgm:spPr/>
      <dgm:t>
        <a:bodyPr/>
        <a:lstStyle/>
        <a:p>
          <a:endParaRPr lang="en-US"/>
        </a:p>
      </dgm:t>
    </dgm:pt>
    <dgm:pt modelId="{5CDE0F94-1010-4245-8245-D56586D72558}" type="pres">
      <dgm:prSet presAssocID="{5E56A54B-F8CC-4550-B9AD-C4C39073AC1B}" presName="hierChild4" presStyleCnt="0"/>
      <dgm:spPr/>
    </dgm:pt>
    <dgm:pt modelId="{84AC1998-5A7A-4B7A-A6F5-6711EA6E5E4F}" type="pres">
      <dgm:prSet presAssocID="{93A56477-2C81-4F2D-B5BA-4FC1D49D8A98}" presName="Name37" presStyleLbl="parChTrans1D3" presStyleIdx="1" presStyleCnt="2"/>
      <dgm:spPr/>
      <dgm:t>
        <a:bodyPr/>
        <a:lstStyle/>
        <a:p>
          <a:endParaRPr lang="en-US"/>
        </a:p>
      </dgm:t>
    </dgm:pt>
    <dgm:pt modelId="{510E4B7A-B5D7-4F78-9592-073AB2C4D216}" type="pres">
      <dgm:prSet presAssocID="{2AEC7C09-12BB-45FD-9580-F632B64E8889}" presName="hierRoot2" presStyleCnt="0">
        <dgm:presLayoutVars>
          <dgm:hierBranch val="init"/>
        </dgm:presLayoutVars>
      </dgm:prSet>
      <dgm:spPr/>
    </dgm:pt>
    <dgm:pt modelId="{17A2E9E5-09C9-4D15-98FF-68DA5038E8F5}" type="pres">
      <dgm:prSet presAssocID="{2AEC7C09-12BB-45FD-9580-F632B64E8889}" presName="rootComposite" presStyleCnt="0"/>
      <dgm:spPr/>
    </dgm:pt>
    <dgm:pt modelId="{4DC22C1B-7A01-4234-AB49-6B26689E7749}" type="pres">
      <dgm:prSet presAssocID="{2AEC7C09-12BB-45FD-9580-F632B64E8889}" presName="rootText" presStyleLbl="node3" presStyleIdx="1" presStyleCnt="2" custLinFactNeighborY="-199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A65708-9972-4898-A42D-7C6864351FDE}" type="pres">
      <dgm:prSet presAssocID="{2AEC7C09-12BB-45FD-9580-F632B64E8889}" presName="rootConnector" presStyleLbl="node3" presStyleIdx="1" presStyleCnt="2"/>
      <dgm:spPr/>
      <dgm:t>
        <a:bodyPr/>
        <a:lstStyle/>
        <a:p>
          <a:endParaRPr lang="en-US"/>
        </a:p>
      </dgm:t>
    </dgm:pt>
    <dgm:pt modelId="{E6F235B0-A654-4F67-985B-24A08E95CEB1}" type="pres">
      <dgm:prSet presAssocID="{2AEC7C09-12BB-45FD-9580-F632B64E8889}" presName="hierChild4" presStyleCnt="0"/>
      <dgm:spPr/>
    </dgm:pt>
    <dgm:pt modelId="{9D34B70C-351A-4DB6-93B7-A61F3772E047}" type="pres">
      <dgm:prSet presAssocID="{2AEC7C09-12BB-45FD-9580-F632B64E8889}" presName="hierChild5" presStyleCnt="0"/>
      <dgm:spPr/>
    </dgm:pt>
    <dgm:pt modelId="{6E84E06C-C6E8-4E6D-8597-C71496D02197}" type="pres">
      <dgm:prSet presAssocID="{5E56A54B-F8CC-4550-B9AD-C4C39073AC1B}" presName="hierChild5" presStyleCnt="0"/>
      <dgm:spPr/>
    </dgm:pt>
    <dgm:pt modelId="{4F0FE35D-F881-4406-8430-EC7CC1C487DE}" type="pres">
      <dgm:prSet presAssocID="{CEDD9792-DDEC-420D-B94A-9A39D0BFE8E2}" presName="hierChild3" presStyleCnt="0"/>
      <dgm:spPr/>
    </dgm:pt>
  </dgm:ptLst>
  <dgm:cxnLst>
    <dgm:cxn modelId="{C7763DCC-3C14-4AF1-B940-C296B56AF352}" srcId="{C85DD75A-A230-4DE4-9209-2B79668CB037}" destId="{C469D392-977F-4A0A-AE11-434916E2919B}" srcOrd="0" destOrd="0" parTransId="{084476CF-7110-4C8B-AA1B-E0297B1CCAD5}" sibTransId="{F7F71E77-19D8-41B0-ACF0-EC31651CEED1}"/>
    <dgm:cxn modelId="{38D56849-2111-498A-86CF-321AD54A4FA3}" type="presOf" srcId="{BB3FE01F-5BF1-482F-B80E-B8C1F02645DD}" destId="{A6E0E389-37AF-439D-A403-50919788AD4A}" srcOrd="0" destOrd="0" presId="urn:microsoft.com/office/officeart/2005/8/layout/orgChart1"/>
    <dgm:cxn modelId="{C91D98B0-BF81-4850-BAC9-7687C24A8995}" type="presOf" srcId="{C85DD75A-A230-4DE4-9209-2B79668CB037}" destId="{473260A4-960D-4596-9E0C-6337D85EE97B}" srcOrd="0" destOrd="0" presId="urn:microsoft.com/office/officeart/2005/8/layout/orgChart1"/>
    <dgm:cxn modelId="{D62A2797-CC6B-46BD-A626-02D41C566D8C}" type="presOf" srcId="{2AEC7C09-12BB-45FD-9580-F632B64E8889}" destId="{6BA65708-9972-4898-A42D-7C6864351FDE}" srcOrd="1" destOrd="0" presId="urn:microsoft.com/office/officeart/2005/8/layout/orgChart1"/>
    <dgm:cxn modelId="{EDB32F1C-470E-475B-BD1B-EB7CC46F895E}" type="presOf" srcId="{006B1405-C1AF-49FD-90AA-067A349C3E60}" destId="{28F5632B-7D44-4E6A-A67D-E63AFF0A2C7E}" srcOrd="0" destOrd="0" presId="urn:microsoft.com/office/officeart/2005/8/layout/orgChart1"/>
    <dgm:cxn modelId="{A55BD8FA-915D-4F8E-8C07-4C6045DF5F37}" srcId="{CEDD9792-DDEC-420D-B94A-9A39D0BFE8E2}" destId="{5E56A54B-F8CC-4550-B9AD-C4C39073AC1B}" srcOrd="2" destOrd="0" parTransId="{E6523846-E996-488F-9189-5F86E48FE172}" sibTransId="{F05DC84F-FB02-4850-9691-A82001E8E08B}"/>
    <dgm:cxn modelId="{3260BAD6-5899-4771-80F5-516094A7A5A0}" type="presOf" srcId="{CEDD9792-DDEC-420D-B94A-9A39D0BFE8E2}" destId="{ACB313B8-8700-48CB-A2E9-9C853130A9D5}" srcOrd="0" destOrd="0" presId="urn:microsoft.com/office/officeart/2005/8/layout/orgChart1"/>
    <dgm:cxn modelId="{6C7815F5-5FF8-4BC8-A0C2-2A0B6B53BA2D}" type="presOf" srcId="{084476CF-7110-4C8B-AA1B-E0297B1CCAD5}" destId="{B9414AB7-A1C7-46B4-A07A-54072AF29E28}" srcOrd="0" destOrd="0" presId="urn:microsoft.com/office/officeart/2005/8/layout/orgChart1"/>
    <dgm:cxn modelId="{FE0C0287-208D-4E54-9E70-6C53028FBE28}" type="presOf" srcId="{A075A6D6-D67E-4481-AAC2-C048DEC3947F}" destId="{BCFCFD64-7A17-4609-9B24-A7F39FF5F9A8}" srcOrd="1" destOrd="0" presId="urn:microsoft.com/office/officeart/2005/8/layout/orgChart1"/>
    <dgm:cxn modelId="{8BFAEE1C-65E0-4C2B-BCCB-A973F4186141}" type="presOf" srcId="{91B2B1CD-AEFB-478D-9307-05762918C10B}" destId="{B386D7EE-35B1-4C79-AE0A-5250DDEDE9D3}" srcOrd="0" destOrd="0" presId="urn:microsoft.com/office/officeart/2005/8/layout/orgChart1"/>
    <dgm:cxn modelId="{D6D9ADDA-FF4F-4960-8197-4D93FEC6FFB7}" type="presOf" srcId="{50D25513-C86C-479B-AACA-099EFFB635EE}" destId="{AFA6C02D-25BC-413F-ADCA-B67EC64E1B70}" srcOrd="1" destOrd="0" presId="urn:microsoft.com/office/officeart/2005/8/layout/orgChart1"/>
    <dgm:cxn modelId="{92A0C374-D077-4932-9761-446B87786267}" type="presOf" srcId="{5E56A54B-F8CC-4550-B9AD-C4C39073AC1B}" destId="{15DE4CA1-C37A-427B-B490-73F98A710A3B}" srcOrd="1" destOrd="0" presId="urn:microsoft.com/office/officeart/2005/8/layout/orgChart1"/>
    <dgm:cxn modelId="{9D0B06E8-DCA3-473D-8A90-0A8FCD4D627E}" type="presOf" srcId="{809581F3-464B-4557-9CF8-F6C7EEF06540}" destId="{C43A7988-AE4F-465B-94FC-305D798B55D8}" srcOrd="0" destOrd="0" presId="urn:microsoft.com/office/officeart/2005/8/layout/orgChart1"/>
    <dgm:cxn modelId="{8A686DFE-EE2C-41FF-BC09-4B2695D857F0}" type="presOf" srcId="{A7FA348B-9255-4669-963B-69EE2A721D59}" destId="{AC32F728-BD6D-4D2B-B657-1EFDE90DDAE3}" srcOrd="1" destOrd="0" presId="urn:microsoft.com/office/officeart/2005/8/layout/orgChart1"/>
    <dgm:cxn modelId="{7A8EB51A-156F-4071-B81A-3E72F3BDCD2F}" type="presOf" srcId="{50D25513-C86C-479B-AACA-099EFFB635EE}" destId="{82623A25-ED2E-488D-9DC1-BC69F457F002}" srcOrd="0" destOrd="0" presId="urn:microsoft.com/office/officeart/2005/8/layout/orgChart1"/>
    <dgm:cxn modelId="{65ED0484-36FA-4A95-9FA5-BBEB55F6D8BC}" srcId="{C469D392-977F-4A0A-AE11-434916E2919B}" destId="{A7FA348B-9255-4669-963B-69EE2A721D59}" srcOrd="2" destOrd="0" parTransId="{BB3FE01F-5BF1-482F-B80E-B8C1F02645DD}" sibTransId="{500B21C0-6108-434F-9D40-055648AF5B4F}"/>
    <dgm:cxn modelId="{A8E11199-D6E7-4566-83BE-D9A680D017AB}" type="presOf" srcId="{5E56A54B-F8CC-4550-B9AD-C4C39073AC1B}" destId="{CAC221A4-5B7B-40D2-93A0-A77390FDE2BD}" srcOrd="0" destOrd="0" presId="urn:microsoft.com/office/officeart/2005/8/layout/orgChart1"/>
    <dgm:cxn modelId="{8260DCDF-0B6E-4D6A-B51A-748DDFA1A942}" type="presOf" srcId="{A075A6D6-D67E-4481-AAC2-C048DEC3947F}" destId="{8226A2BB-E805-4A61-B03E-D0F5BF63A780}" srcOrd="0" destOrd="0" presId="urn:microsoft.com/office/officeart/2005/8/layout/orgChart1"/>
    <dgm:cxn modelId="{D89260E1-C590-4EFF-A787-31909C9BE4B9}" srcId="{E49E8270-041B-4773-A5E3-2BC2787BDED4}" destId="{CEDD9792-DDEC-420D-B94A-9A39D0BFE8E2}" srcOrd="0" destOrd="0" parTransId="{18D24D9F-3ED1-415F-AE9F-F76540534C30}" sibTransId="{D32A98D0-723A-472C-909B-5D5D40F816D6}"/>
    <dgm:cxn modelId="{B6911A7A-1039-4D4A-8359-8E9C61A78F1F}" type="presOf" srcId="{E49E8270-041B-4773-A5E3-2BC2787BDED4}" destId="{36EE4275-0522-4198-9D79-53E0F6C0C1F6}" srcOrd="0" destOrd="0" presId="urn:microsoft.com/office/officeart/2005/8/layout/orgChart1"/>
    <dgm:cxn modelId="{6B10070E-0EFB-4557-B677-02B89B1EA700}" type="presOf" srcId="{C469D392-977F-4A0A-AE11-434916E2919B}" destId="{9228F2F7-0DC6-493A-8C91-E1155388D55E}" srcOrd="1" destOrd="0" presId="urn:microsoft.com/office/officeart/2005/8/layout/orgChart1"/>
    <dgm:cxn modelId="{83C99CC9-12DF-443F-847E-A55865A15AF7}" type="presOf" srcId="{E6523846-E996-488F-9189-5F86E48FE172}" destId="{C14581B1-3125-4AE6-9268-B14641819678}" srcOrd="0" destOrd="0" presId="urn:microsoft.com/office/officeart/2005/8/layout/orgChart1"/>
    <dgm:cxn modelId="{3E772058-A6C5-4196-801B-2E08089A5272}" srcId="{C469D392-977F-4A0A-AE11-434916E2919B}" destId="{A075A6D6-D67E-4481-AAC2-C048DEC3947F}" srcOrd="1" destOrd="0" parTransId="{F19B9D1A-55CC-4CC1-80FF-307D7A5B8F19}" sibTransId="{E60A7724-B56D-434B-9BEB-830A553A423B}"/>
    <dgm:cxn modelId="{D8C21D1B-BE41-4B87-A66B-324C7571E729}" srcId="{CEDD9792-DDEC-420D-B94A-9A39D0BFE8E2}" destId="{C85DD75A-A230-4DE4-9209-2B79668CB037}" srcOrd="0" destOrd="0" parTransId="{809581F3-464B-4557-9CF8-F6C7EEF06540}" sibTransId="{BBE3066C-6701-4C6A-8214-A875E8774DD4}"/>
    <dgm:cxn modelId="{9773B0B7-98FB-4008-9E78-581378DDBF16}" type="presOf" srcId="{5CE431E7-CED5-400D-AFE9-D3D11EA3AAA6}" destId="{BFEB95B7-F26F-4D60-A452-88C0A6874275}" srcOrd="1" destOrd="0" presId="urn:microsoft.com/office/officeart/2005/8/layout/orgChart1"/>
    <dgm:cxn modelId="{E6596E56-70F6-4338-AC24-45CA1912330B}" type="presOf" srcId="{F19B9D1A-55CC-4CC1-80FF-307D7A5B8F19}" destId="{440D23E5-FDBC-4DC7-9D6D-0A59DD30781C}" srcOrd="0" destOrd="0" presId="urn:microsoft.com/office/officeart/2005/8/layout/orgChart1"/>
    <dgm:cxn modelId="{A9301E83-E61A-4458-871D-A7BA9CAAF709}" type="presOf" srcId="{A7FA348B-9255-4669-963B-69EE2A721D59}" destId="{2DC7A06A-782A-4559-8070-3D98987818D9}" srcOrd="0" destOrd="0" presId="urn:microsoft.com/office/officeart/2005/8/layout/orgChart1"/>
    <dgm:cxn modelId="{FF5F5CB9-3B82-452B-BC23-17414A23C459}" srcId="{CEDD9792-DDEC-420D-B94A-9A39D0BFE8E2}" destId="{5CE431E7-CED5-400D-AFE9-D3D11EA3AAA6}" srcOrd="1" destOrd="0" parTransId="{006B1405-C1AF-49FD-90AA-067A349C3E60}" sibTransId="{A77366CA-A2A6-4CDF-9C2E-A5F30D8C0600}"/>
    <dgm:cxn modelId="{09242078-E473-4BB5-98DD-06ABACF7146F}" type="presOf" srcId="{2AEC7C09-12BB-45FD-9580-F632B64E8889}" destId="{4DC22C1B-7A01-4234-AB49-6B26689E7749}" srcOrd="0" destOrd="0" presId="urn:microsoft.com/office/officeart/2005/8/layout/orgChart1"/>
    <dgm:cxn modelId="{360CBEF6-A317-4C56-8DC1-22D6C756EF97}" type="presOf" srcId="{93A56477-2C81-4F2D-B5BA-4FC1D49D8A98}" destId="{84AC1998-5A7A-4B7A-A6F5-6711EA6E5E4F}" srcOrd="0" destOrd="0" presId="urn:microsoft.com/office/officeart/2005/8/layout/orgChart1"/>
    <dgm:cxn modelId="{CC8964ED-B262-4948-924C-DECDE76BB264}" type="presOf" srcId="{C85DD75A-A230-4DE4-9209-2B79668CB037}" destId="{C351AC74-2B95-4730-8ABD-498B26BC9A0E}" srcOrd="1" destOrd="0" presId="urn:microsoft.com/office/officeart/2005/8/layout/orgChart1"/>
    <dgm:cxn modelId="{B51073AB-89D4-41FA-A6FF-6BE097DF4344}" type="presOf" srcId="{CEDD9792-DDEC-420D-B94A-9A39D0BFE8E2}" destId="{1B4B284E-218A-479B-802A-027158C2A527}" srcOrd="1" destOrd="0" presId="urn:microsoft.com/office/officeart/2005/8/layout/orgChart1"/>
    <dgm:cxn modelId="{F964E7F4-148C-4D74-9D77-388B60675F08}" type="presOf" srcId="{C469D392-977F-4A0A-AE11-434916E2919B}" destId="{942E85D3-BB06-497C-8BEA-B12BC05861E0}" srcOrd="0" destOrd="0" presId="urn:microsoft.com/office/officeart/2005/8/layout/orgChart1"/>
    <dgm:cxn modelId="{81CB8571-5976-4C40-A2E2-E6363287530E}" srcId="{C469D392-977F-4A0A-AE11-434916E2919B}" destId="{50D25513-C86C-479B-AACA-099EFFB635EE}" srcOrd="0" destOrd="0" parTransId="{91B2B1CD-AEFB-478D-9307-05762918C10B}" sibTransId="{E585B270-023E-4DA0-A264-E12D33A29E9D}"/>
    <dgm:cxn modelId="{FB91FCFF-494B-422D-9D02-96127FB59151}" srcId="{5E56A54B-F8CC-4550-B9AD-C4C39073AC1B}" destId="{2AEC7C09-12BB-45FD-9580-F632B64E8889}" srcOrd="0" destOrd="0" parTransId="{93A56477-2C81-4F2D-B5BA-4FC1D49D8A98}" sibTransId="{B2FFA881-8DA6-4441-8959-5833877B0FC2}"/>
    <dgm:cxn modelId="{E20FAB45-B8AC-4916-96A9-3EC4EF658356}" type="presOf" srcId="{5CE431E7-CED5-400D-AFE9-D3D11EA3AAA6}" destId="{871E057D-33A3-4AF2-B43C-FEC142BFFE5B}" srcOrd="0" destOrd="0" presId="urn:microsoft.com/office/officeart/2005/8/layout/orgChart1"/>
    <dgm:cxn modelId="{C9802AF9-1F61-4B09-B586-E7AA2E2B4E39}" type="presParOf" srcId="{36EE4275-0522-4198-9D79-53E0F6C0C1F6}" destId="{4D6FBDD6-2F7F-4456-8D29-50146CBBA5E6}" srcOrd="0" destOrd="0" presId="urn:microsoft.com/office/officeart/2005/8/layout/orgChart1"/>
    <dgm:cxn modelId="{FC9513C3-7E5E-419B-A955-D8EB1683495B}" type="presParOf" srcId="{4D6FBDD6-2F7F-4456-8D29-50146CBBA5E6}" destId="{FF8CA8AB-B702-40BA-96DB-586B671BD6A0}" srcOrd="0" destOrd="0" presId="urn:microsoft.com/office/officeart/2005/8/layout/orgChart1"/>
    <dgm:cxn modelId="{D148F068-91B0-4516-A628-4F396F43CBF4}" type="presParOf" srcId="{FF8CA8AB-B702-40BA-96DB-586B671BD6A0}" destId="{ACB313B8-8700-48CB-A2E9-9C853130A9D5}" srcOrd="0" destOrd="0" presId="urn:microsoft.com/office/officeart/2005/8/layout/orgChart1"/>
    <dgm:cxn modelId="{9F32BEC1-0A03-4C05-B13A-B59092777F53}" type="presParOf" srcId="{FF8CA8AB-B702-40BA-96DB-586B671BD6A0}" destId="{1B4B284E-218A-479B-802A-027158C2A527}" srcOrd="1" destOrd="0" presId="urn:microsoft.com/office/officeart/2005/8/layout/orgChart1"/>
    <dgm:cxn modelId="{FC3C24FC-73C4-4926-BE1C-1A19872C724E}" type="presParOf" srcId="{4D6FBDD6-2F7F-4456-8D29-50146CBBA5E6}" destId="{371C3A2C-6289-4AFF-8DA9-ACB927EA2F75}" srcOrd="1" destOrd="0" presId="urn:microsoft.com/office/officeart/2005/8/layout/orgChart1"/>
    <dgm:cxn modelId="{5E7D82AB-02D0-40F1-B5E1-1BB8F01BD8AC}" type="presParOf" srcId="{371C3A2C-6289-4AFF-8DA9-ACB927EA2F75}" destId="{C43A7988-AE4F-465B-94FC-305D798B55D8}" srcOrd="0" destOrd="0" presId="urn:microsoft.com/office/officeart/2005/8/layout/orgChart1"/>
    <dgm:cxn modelId="{E8C4D316-CA58-4AE0-A5FE-4B0199BF36E1}" type="presParOf" srcId="{371C3A2C-6289-4AFF-8DA9-ACB927EA2F75}" destId="{90CF8C09-881B-4C29-95B1-BB7F7C82C54F}" srcOrd="1" destOrd="0" presId="urn:microsoft.com/office/officeart/2005/8/layout/orgChart1"/>
    <dgm:cxn modelId="{F7E6BB7E-42D3-40B4-B3E9-28E40998D599}" type="presParOf" srcId="{90CF8C09-881B-4C29-95B1-BB7F7C82C54F}" destId="{2260A2F0-C9A6-4DF6-A6E7-4417CF8A4882}" srcOrd="0" destOrd="0" presId="urn:microsoft.com/office/officeart/2005/8/layout/orgChart1"/>
    <dgm:cxn modelId="{2EACFE59-3081-4A1B-BE52-6E4267898D41}" type="presParOf" srcId="{2260A2F0-C9A6-4DF6-A6E7-4417CF8A4882}" destId="{473260A4-960D-4596-9E0C-6337D85EE97B}" srcOrd="0" destOrd="0" presId="urn:microsoft.com/office/officeart/2005/8/layout/orgChart1"/>
    <dgm:cxn modelId="{353DFE44-28B1-4011-A66F-9AD1F8CD9AC4}" type="presParOf" srcId="{2260A2F0-C9A6-4DF6-A6E7-4417CF8A4882}" destId="{C351AC74-2B95-4730-8ABD-498B26BC9A0E}" srcOrd="1" destOrd="0" presId="urn:microsoft.com/office/officeart/2005/8/layout/orgChart1"/>
    <dgm:cxn modelId="{1435946D-F9F8-4EB4-8702-A0FD54D0BF00}" type="presParOf" srcId="{90CF8C09-881B-4C29-95B1-BB7F7C82C54F}" destId="{63D63160-4D4E-40A5-8B9D-0A7768C19940}" srcOrd="1" destOrd="0" presId="urn:microsoft.com/office/officeart/2005/8/layout/orgChart1"/>
    <dgm:cxn modelId="{4BEB80B4-D6EB-4F76-A10D-A58A83A82791}" type="presParOf" srcId="{63D63160-4D4E-40A5-8B9D-0A7768C19940}" destId="{B9414AB7-A1C7-46B4-A07A-54072AF29E28}" srcOrd="0" destOrd="0" presId="urn:microsoft.com/office/officeart/2005/8/layout/orgChart1"/>
    <dgm:cxn modelId="{CBF76683-9A6B-477C-A922-90FB377CE96B}" type="presParOf" srcId="{63D63160-4D4E-40A5-8B9D-0A7768C19940}" destId="{E62E0DB3-10AF-4A64-8AC0-DF7C05FF067F}" srcOrd="1" destOrd="0" presId="urn:microsoft.com/office/officeart/2005/8/layout/orgChart1"/>
    <dgm:cxn modelId="{7AAA1216-6A09-488B-B8EC-1443CAFFA0FC}" type="presParOf" srcId="{E62E0DB3-10AF-4A64-8AC0-DF7C05FF067F}" destId="{E50216D0-7D02-42E5-905D-17D3923CC579}" srcOrd="0" destOrd="0" presId="urn:microsoft.com/office/officeart/2005/8/layout/orgChart1"/>
    <dgm:cxn modelId="{1E3FFB0E-2EC6-4F46-B28B-4ED8F632E1D9}" type="presParOf" srcId="{E50216D0-7D02-42E5-905D-17D3923CC579}" destId="{942E85D3-BB06-497C-8BEA-B12BC05861E0}" srcOrd="0" destOrd="0" presId="urn:microsoft.com/office/officeart/2005/8/layout/orgChart1"/>
    <dgm:cxn modelId="{9052F72D-147D-4421-984A-70857F792C4E}" type="presParOf" srcId="{E50216D0-7D02-42E5-905D-17D3923CC579}" destId="{9228F2F7-0DC6-493A-8C91-E1155388D55E}" srcOrd="1" destOrd="0" presId="urn:microsoft.com/office/officeart/2005/8/layout/orgChart1"/>
    <dgm:cxn modelId="{316FDC96-B73A-4F53-ACAE-68AF9052E485}" type="presParOf" srcId="{E62E0DB3-10AF-4A64-8AC0-DF7C05FF067F}" destId="{537F00B7-D768-4521-8304-BFA66F8CD3A6}" srcOrd="1" destOrd="0" presId="urn:microsoft.com/office/officeart/2005/8/layout/orgChart1"/>
    <dgm:cxn modelId="{47420434-152B-4764-89B6-E57ADB8367CF}" type="presParOf" srcId="{537F00B7-D768-4521-8304-BFA66F8CD3A6}" destId="{B386D7EE-35B1-4C79-AE0A-5250DDEDE9D3}" srcOrd="0" destOrd="0" presId="urn:microsoft.com/office/officeart/2005/8/layout/orgChart1"/>
    <dgm:cxn modelId="{17A15872-3C6B-4AB2-A9BE-280619B424F7}" type="presParOf" srcId="{537F00B7-D768-4521-8304-BFA66F8CD3A6}" destId="{470D2825-96F4-43AE-B0B8-89EA1588963D}" srcOrd="1" destOrd="0" presId="urn:microsoft.com/office/officeart/2005/8/layout/orgChart1"/>
    <dgm:cxn modelId="{F62D7639-1F6B-40D5-8DC5-B68F68E8EFD6}" type="presParOf" srcId="{470D2825-96F4-43AE-B0B8-89EA1588963D}" destId="{5FA507C7-3CE7-44E3-874D-A59EAE2D5153}" srcOrd="0" destOrd="0" presId="urn:microsoft.com/office/officeart/2005/8/layout/orgChart1"/>
    <dgm:cxn modelId="{DA86D583-A353-49CD-B937-245828D5127A}" type="presParOf" srcId="{5FA507C7-3CE7-44E3-874D-A59EAE2D5153}" destId="{82623A25-ED2E-488D-9DC1-BC69F457F002}" srcOrd="0" destOrd="0" presId="urn:microsoft.com/office/officeart/2005/8/layout/orgChart1"/>
    <dgm:cxn modelId="{D4B3321E-2439-4F6C-BF71-128D056DD20E}" type="presParOf" srcId="{5FA507C7-3CE7-44E3-874D-A59EAE2D5153}" destId="{AFA6C02D-25BC-413F-ADCA-B67EC64E1B70}" srcOrd="1" destOrd="0" presId="urn:microsoft.com/office/officeart/2005/8/layout/orgChart1"/>
    <dgm:cxn modelId="{FA110EAD-3679-4AE5-A421-08D78DD7345F}" type="presParOf" srcId="{470D2825-96F4-43AE-B0B8-89EA1588963D}" destId="{20557A6C-E0FD-4F87-9A25-623C14D6218E}" srcOrd="1" destOrd="0" presId="urn:microsoft.com/office/officeart/2005/8/layout/orgChart1"/>
    <dgm:cxn modelId="{C0FEA4B0-003F-4656-A379-839D48E1EF78}" type="presParOf" srcId="{470D2825-96F4-43AE-B0B8-89EA1588963D}" destId="{FBA8361F-6D02-41F6-9B33-C5405E0B40CB}" srcOrd="2" destOrd="0" presId="urn:microsoft.com/office/officeart/2005/8/layout/orgChart1"/>
    <dgm:cxn modelId="{3B0325C2-1E1B-452B-AEAA-9002D1C26F30}" type="presParOf" srcId="{537F00B7-D768-4521-8304-BFA66F8CD3A6}" destId="{440D23E5-FDBC-4DC7-9D6D-0A59DD30781C}" srcOrd="2" destOrd="0" presId="urn:microsoft.com/office/officeart/2005/8/layout/orgChart1"/>
    <dgm:cxn modelId="{00FEF7DC-5FC1-4F77-8F9A-7B69A09579BD}" type="presParOf" srcId="{537F00B7-D768-4521-8304-BFA66F8CD3A6}" destId="{4B053329-79E2-441B-B9DB-41485DFB7828}" srcOrd="3" destOrd="0" presId="urn:microsoft.com/office/officeart/2005/8/layout/orgChart1"/>
    <dgm:cxn modelId="{1BC59AD3-987A-4B2F-A2A7-2865B922508D}" type="presParOf" srcId="{4B053329-79E2-441B-B9DB-41485DFB7828}" destId="{B7ACBA0B-CC0E-4D0B-8613-4FC8DCCE1812}" srcOrd="0" destOrd="0" presId="urn:microsoft.com/office/officeart/2005/8/layout/orgChart1"/>
    <dgm:cxn modelId="{4B7F1F93-8534-4B53-8449-86EE60647675}" type="presParOf" srcId="{B7ACBA0B-CC0E-4D0B-8613-4FC8DCCE1812}" destId="{8226A2BB-E805-4A61-B03E-D0F5BF63A780}" srcOrd="0" destOrd="0" presId="urn:microsoft.com/office/officeart/2005/8/layout/orgChart1"/>
    <dgm:cxn modelId="{60ECB62E-A0EE-405D-9A49-C670146ED554}" type="presParOf" srcId="{B7ACBA0B-CC0E-4D0B-8613-4FC8DCCE1812}" destId="{BCFCFD64-7A17-4609-9B24-A7F39FF5F9A8}" srcOrd="1" destOrd="0" presId="urn:microsoft.com/office/officeart/2005/8/layout/orgChart1"/>
    <dgm:cxn modelId="{5B101969-5BF3-4904-A8E5-D8756B7C7533}" type="presParOf" srcId="{4B053329-79E2-441B-B9DB-41485DFB7828}" destId="{597FBE00-9A9B-4D41-A028-9045AB33A354}" srcOrd="1" destOrd="0" presId="urn:microsoft.com/office/officeart/2005/8/layout/orgChart1"/>
    <dgm:cxn modelId="{BCD1F564-561F-4E21-A531-5A150EAFBCF5}" type="presParOf" srcId="{4B053329-79E2-441B-B9DB-41485DFB7828}" destId="{3FE1DE44-E7B3-4223-BCEB-198C66A634E8}" srcOrd="2" destOrd="0" presId="urn:microsoft.com/office/officeart/2005/8/layout/orgChart1"/>
    <dgm:cxn modelId="{E71B126C-54EB-4698-A594-70FD919D3252}" type="presParOf" srcId="{537F00B7-D768-4521-8304-BFA66F8CD3A6}" destId="{A6E0E389-37AF-439D-A403-50919788AD4A}" srcOrd="4" destOrd="0" presId="urn:microsoft.com/office/officeart/2005/8/layout/orgChart1"/>
    <dgm:cxn modelId="{98AE193D-4C6C-4926-AABB-E5BC1CC5329C}" type="presParOf" srcId="{537F00B7-D768-4521-8304-BFA66F8CD3A6}" destId="{AA1D3723-38EA-4638-948C-76C37956E8A6}" srcOrd="5" destOrd="0" presId="urn:microsoft.com/office/officeart/2005/8/layout/orgChart1"/>
    <dgm:cxn modelId="{1C1C5F4C-38A1-49E7-ABE9-842395065952}" type="presParOf" srcId="{AA1D3723-38EA-4638-948C-76C37956E8A6}" destId="{7E613C1A-C911-49A8-B2C2-66FC771CCB5E}" srcOrd="0" destOrd="0" presId="urn:microsoft.com/office/officeart/2005/8/layout/orgChart1"/>
    <dgm:cxn modelId="{802F0BBB-CA53-4049-B2F9-54CB0D24F5F0}" type="presParOf" srcId="{7E613C1A-C911-49A8-B2C2-66FC771CCB5E}" destId="{2DC7A06A-782A-4559-8070-3D98987818D9}" srcOrd="0" destOrd="0" presId="urn:microsoft.com/office/officeart/2005/8/layout/orgChart1"/>
    <dgm:cxn modelId="{0D0D30A8-EDD2-4528-A3EE-1620CBD59903}" type="presParOf" srcId="{7E613C1A-C911-49A8-B2C2-66FC771CCB5E}" destId="{AC32F728-BD6D-4D2B-B657-1EFDE90DDAE3}" srcOrd="1" destOrd="0" presId="urn:microsoft.com/office/officeart/2005/8/layout/orgChart1"/>
    <dgm:cxn modelId="{53671D70-EBE1-407E-B7DA-C7D1B8A62CF8}" type="presParOf" srcId="{AA1D3723-38EA-4638-948C-76C37956E8A6}" destId="{2247A4DC-A9C3-4D65-95D2-E220D1B23E8E}" srcOrd="1" destOrd="0" presId="urn:microsoft.com/office/officeart/2005/8/layout/orgChart1"/>
    <dgm:cxn modelId="{5D4C50D3-1897-4592-84D0-43B6672DACAD}" type="presParOf" srcId="{AA1D3723-38EA-4638-948C-76C37956E8A6}" destId="{03AFF172-98F1-4789-A855-23F2FCD7634C}" srcOrd="2" destOrd="0" presId="urn:microsoft.com/office/officeart/2005/8/layout/orgChart1"/>
    <dgm:cxn modelId="{E3B281C8-A3B2-4927-A5FF-4A7544F74FFB}" type="presParOf" srcId="{E62E0DB3-10AF-4A64-8AC0-DF7C05FF067F}" destId="{7B21EBE4-C7C6-4D3D-8165-09841930AAC9}" srcOrd="2" destOrd="0" presId="urn:microsoft.com/office/officeart/2005/8/layout/orgChart1"/>
    <dgm:cxn modelId="{8F9A7BF8-B4CD-4161-BFEB-7EA3A1770317}" type="presParOf" srcId="{90CF8C09-881B-4C29-95B1-BB7F7C82C54F}" destId="{9B216BB0-D914-4EFA-A538-88D7C46EDB2A}" srcOrd="2" destOrd="0" presId="urn:microsoft.com/office/officeart/2005/8/layout/orgChart1"/>
    <dgm:cxn modelId="{52E370DC-9A49-4359-9C10-3C61C4536D2F}" type="presParOf" srcId="{371C3A2C-6289-4AFF-8DA9-ACB927EA2F75}" destId="{28F5632B-7D44-4E6A-A67D-E63AFF0A2C7E}" srcOrd="2" destOrd="0" presId="urn:microsoft.com/office/officeart/2005/8/layout/orgChart1"/>
    <dgm:cxn modelId="{ECF82F53-2712-421F-924E-4B31852075DE}" type="presParOf" srcId="{371C3A2C-6289-4AFF-8DA9-ACB927EA2F75}" destId="{79758ACF-8199-42CF-871B-949BFCA52E3C}" srcOrd="3" destOrd="0" presId="urn:microsoft.com/office/officeart/2005/8/layout/orgChart1"/>
    <dgm:cxn modelId="{2ED79AC4-C208-41C3-A3C5-A80EE9D3D7D5}" type="presParOf" srcId="{79758ACF-8199-42CF-871B-949BFCA52E3C}" destId="{4C5BAD19-91B4-4891-829E-BF453B07D3AA}" srcOrd="0" destOrd="0" presId="urn:microsoft.com/office/officeart/2005/8/layout/orgChart1"/>
    <dgm:cxn modelId="{A413175B-C445-4EE1-AC7E-19640F57E4C9}" type="presParOf" srcId="{4C5BAD19-91B4-4891-829E-BF453B07D3AA}" destId="{871E057D-33A3-4AF2-B43C-FEC142BFFE5B}" srcOrd="0" destOrd="0" presId="urn:microsoft.com/office/officeart/2005/8/layout/orgChart1"/>
    <dgm:cxn modelId="{95ECAB75-1BB2-40D6-A3B8-C8ABD976F611}" type="presParOf" srcId="{4C5BAD19-91B4-4891-829E-BF453B07D3AA}" destId="{BFEB95B7-F26F-4D60-A452-88C0A6874275}" srcOrd="1" destOrd="0" presId="urn:microsoft.com/office/officeart/2005/8/layout/orgChart1"/>
    <dgm:cxn modelId="{77F11069-2FB5-4740-9978-106B8CF8815F}" type="presParOf" srcId="{79758ACF-8199-42CF-871B-949BFCA52E3C}" destId="{DB6CB089-42DF-4114-968D-932248710C22}" srcOrd="1" destOrd="0" presId="urn:microsoft.com/office/officeart/2005/8/layout/orgChart1"/>
    <dgm:cxn modelId="{C068C5BE-D1BF-4C04-90E3-5A7BC25F9171}" type="presParOf" srcId="{79758ACF-8199-42CF-871B-949BFCA52E3C}" destId="{90F4FC8A-BE2C-46E1-A6D9-3AC15355DA77}" srcOrd="2" destOrd="0" presId="urn:microsoft.com/office/officeart/2005/8/layout/orgChart1"/>
    <dgm:cxn modelId="{2369C9FD-885E-46FD-A4E7-C8B5472DB20A}" type="presParOf" srcId="{371C3A2C-6289-4AFF-8DA9-ACB927EA2F75}" destId="{C14581B1-3125-4AE6-9268-B14641819678}" srcOrd="4" destOrd="0" presId="urn:microsoft.com/office/officeart/2005/8/layout/orgChart1"/>
    <dgm:cxn modelId="{051D36DB-0044-4097-BA96-6E22C60EAC55}" type="presParOf" srcId="{371C3A2C-6289-4AFF-8DA9-ACB927EA2F75}" destId="{EF067C87-6874-444A-AE79-A46877E07925}" srcOrd="5" destOrd="0" presId="urn:microsoft.com/office/officeart/2005/8/layout/orgChart1"/>
    <dgm:cxn modelId="{B505B649-7F7C-445F-AA47-44F0E5567BDE}" type="presParOf" srcId="{EF067C87-6874-444A-AE79-A46877E07925}" destId="{A31FD5CF-BF94-433E-929F-023E945EF2C0}" srcOrd="0" destOrd="0" presId="urn:microsoft.com/office/officeart/2005/8/layout/orgChart1"/>
    <dgm:cxn modelId="{1106FDAA-81A6-4F53-B377-F88548C73058}" type="presParOf" srcId="{A31FD5CF-BF94-433E-929F-023E945EF2C0}" destId="{CAC221A4-5B7B-40D2-93A0-A77390FDE2BD}" srcOrd="0" destOrd="0" presId="urn:microsoft.com/office/officeart/2005/8/layout/orgChart1"/>
    <dgm:cxn modelId="{533461CD-A83D-4B5B-B050-B1F8C43FF3D1}" type="presParOf" srcId="{A31FD5CF-BF94-433E-929F-023E945EF2C0}" destId="{15DE4CA1-C37A-427B-B490-73F98A710A3B}" srcOrd="1" destOrd="0" presId="urn:microsoft.com/office/officeart/2005/8/layout/orgChart1"/>
    <dgm:cxn modelId="{E6C1942E-EF9B-431C-85C6-70B98126FB9B}" type="presParOf" srcId="{EF067C87-6874-444A-AE79-A46877E07925}" destId="{5CDE0F94-1010-4245-8245-D56586D72558}" srcOrd="1" destOrd="0" presId="urn:microsoft.com/office/officeart/2005/8/layout/orgChart1"/>
    <dgm:cxn modelId="{C387F88B-A984-4E3C-98AB-E3C94080CE7A}" type="presParOf" srcId="{5CDE0F94-1010-4245-8245-D56586D72558}" destId="{84AC1998-5A7A-4B7A-A6F5-6711EA6E5E4F}" srcOrd="0" destOrd="0" presId="urn:microsoft.com/office/officeart/2005/8/layout/orgChart1"/>
    <dgm:cxn modelId="{94924F8F-D8B2-4F3A-B700-3F24C684C953}" type="presParOf" srcId="{5CDE0F94-1010-4245-8245-D56586D72558}" destId="{510E4B7A-B5D7-4F78-9592-073AB2C4D216}" srcOrd="1" destOrd="0" presId="urn:microsoft.com/office/officeart/2005/8/layout/orgChart1"/>
    <dgm:cxn modelId="{632C66AA-4962-4BD4-A9EC-DE9172DC09CD}" type="presParOf" srcId="{510E4B7A-B5D7-4F78-9592-073AB2C4D216}" destId="{17A2E9E5-09C9-4D15-98FF-68DA5038E8F5}" srcOrd="0" destOrd="0" presId="urn:microsoft.com/office/officeart/2005/8/layout/orgChart1"/>
    <dgm:cxn modelId="{BC1AD61E-94C0-4724-85BC-A62E82BB09CF}" type="presParOf" srcId="{17A2E9E5-09C9-4D15-98FF-68DA5038E8F5}" destId="{4DC22C1B-7A01-4234-AB49-6B26689E7749}" srcOrd="0" destOrd="0" presId="urn:microsoft.com/office/officeart/2005/8/layout/orgChart1"/>
    <dgm:cxn modelId="{3AA134DD-BFA7-4722-A2D0-1E63B275F880}" type="presParOf" srcId="{17A2E9E5-09C9-4D15-98FF-68DA5038E8F5}" destId="{6BA65708-9972-4898-A42D-7C6864351FDE}" srcOrd="1" destOrd="0" presId="urn:microsoft.com/office/officeart/2005/8/layout/orgChart1"/>
    <dgm:cxn modelId="{CD8C2E99-4132-4989-8409-58E71220916D}" type="presParOf" srcId="{510E4B7A-B5D7-4F78-9592-073AB2C4D216}" destId="{E6F235B0-A654-4F67-985B-24A08E95CEB1}" srcOrd="1" destOrd="0" presId="urn:microsoft.com/office/officeart/2005/8/layout/orgChart1"/>
    <dgm:cxn modelId="{B5536EA8-8772-43FE-B750-393628459888}" type="presParOf" srcId="{510E4B7A-B5D7-4F78-9592-073AB2C4D216}" destId="{9D34B70C-351A-4DB6-93B7-A61F3772E047}" srcOrd="2" destOrd="0" presId="urn:microsoft.com/office/officeart/2005/8/layout/orgChart1"/>
    <dgm:cxn modelId="{2B705E92-5E4B-4982-B21F-3AC2AC71044A}" type="presParOf" srcId="{EF067C87-6874-444A-AE79-A46877E07925}" destId="{6E84E06C-C6E8-4E6D-8597-C71496D02197}" srcOrd="2" destOrd="0" presId="urn:microsoft.com/office/officeart/2005/8/layout/orgChart1"/>
    <dgm:cxn modelId="{793D4B0B-8C7A-4E83-A5DA-C3A38D87902E}" type="presParOf" srcId="{4D6FBDD6-2F7F-4456-8D29-50146CBBA5E6}" destId="{4F0FE35D-F881-4406-8430-EC7CC1C487DE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5811BD-3B0E-4E4E-973A-7FF33C747A2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067036B-D9F7-4055-B45E-0C5C661391FC}">
      <dgm:prSet phldrT="[Text]"/>
      <dgm:spPr/>
      <dgm:t>
        <a:bodyPr/>
        <a:lstStyle/>
        <a:p>
          <a:r>
            <a:rPr lang="en-US" dirty="0"/>
            <a:t>Baseline MHOS</a:t>
          </a:r>
        </a:p>
      </dgm:t>
    </dgm:pt>
    <dgm:pt modelId="{5E479FFD-5BA5-4914-9DEE-599F098F248E}" type="parTrans" cxnId="{248EBE4D-4FD6-4F32-B242-C5551F486453}">
      <dgm:prSet/>
      <dgm:spPr/>
      <dgm:t>
        <a:bodyPr/>
        <a:lstStyle/>
        <a:p>
          <a:endParaRPr lang="en-US"/>
        </a:p>
      </dgm:t>
    </dgm:pt>
    <dgm:pt modelId="{5027C6C7-A05C-488B-9C5F-BF50B58E92DD}" type="sibTrans" cxnId="{248EBE4D-4FD6-4F32-B242-C5551F486453}">
      <dgm:prSet/>
      <dgm:spPr/>
      <dgm:t>
        <a:bodyPr/>
        <a:lstStyle/>
        <a:p>
          <a:endParaRPr lang="en-US" dirty="0"/>
        </a:p>
      </dgm:t>
    </dgm:pt>
    <dgm:pt modelId="{AB5E2E66-D423-414C-AE65-1E6E614AFBE8}">
      <dgm:prSet phldrT="[Text]"/>
      <dgm:spPr/>
      <dgm:t>
        <a:bodyPr/>
        <a:lstStyle/>
        <a:p>
          <a:r>
            <a:rPr lang="en-US" dirty="0"/>
            <a:t>Gynecologic Cancer Diagnosis</a:t>
          </a:r>
        </a:p>
      </dgm:t>
    </dgm:pt>
    <dgm:pt modelId="{6029F002-0DB5-40CB-9B13-92CC6100831E}" type="parTrans" cxnId="{B6856967-CDC9-4A03-880F-2D4D9DF5990E}">
      <dgm:prSet/>
      <dgm:spPr/>
      <dgm:t>
        <a:bodyPr/>
        <a:lstStyle/>
        <a:p>
          <a:endParaRPr lang="en-US"/>
        </a:p>
      </dgm:t>
    </dgm:pt>
    <dgm:pt modelId="{B2A81215-E306-496F-8FF9-9368557A86C6}" type="sibTrans" cxnId="{B6856967-CDC9-4A03-880F-2D4D9DF5990E}">
      <dgm:prSet/>
      <dgm:spPr/>
      <dgm:t>
        <a:bodyPr/>
        <a:lstStyle/>
        <a:p>
          <a:endParaRPr lang="en-US" dirty="0"/>
        </a:p>
      </dgm:t>
    </dgm:pt>
    <dgm:pt modelId="{C42B9914-094D-498E-9078-6A774BC654D0}">
      <dgm:prSet phldrT="[Text]"/>
      <dgm:spPr/>
      <dgm:t>
        <a:bodyPr/>
        <a:lstStyle/>
        <a:p>
          <a:r>
            <a:rPr lang="en-US" dirty="0"/>
            <a:t>Follow-Up MHOS</a:t>
          </a:r>
        </a:p>
      </dgm:t>
    </dgm:pt>
    <dgm:pt modelId="{269A6510-8FC9-42BE-BD38-E23B5651DEC3}" type="parTrans" cxnId="{1D898F5F-06B2-4843-8932-808B7E0E5E67}">
      <dgm:prSet/>
      <dgm:spPr/>
      <dgm:t>
        <a:bodyPr/>
        <a:lstStyle/>
        <a:p>
          <a:endParaRPr lang="en-US"/>
        </a:p>
      </dgm:t>
    </dgm:pt>
    <dgm:pt modelId="{5AC5EC7B-58E0-46F3-A2CD-54F8C6B1A5B4}" type="sibTrans" cxnId="{1D898F5F-06B2-4843-8932-808B7E0E5E67}">
      <dgm:prSet/>
      <dgm:spPr/>
      <dgm:t>
        <a:bodyPr/>
        <a:lstStyle/>
        <a:p>
          <a:endParaRPr lang="en-US"/>
        </a:p>
      </dgm:t>
    </dgm:pt>
    <dgm:pt modelId="{86A09326-6956-4BF7-BCE1-C7ACDF62C0CF}" type="pres">
      <dgm:prSet presAssocID="{B35811BD-3B0E-4E4E-973A-7FF33C747A21}" presName="Name0" presStyleCnt="0">
        <dgm:presLayoutVars>
          <dgm:dir/>
          <dgm:resizeHandles val="exact"/>
        </dgm:presLayoutVars>
      </dgm:prSet>
      <dgm:spPr/>
    </dgm:pt>
    <dgm:pt modelId="{9C208899-BCC4-4133-BB51-6D299D62AE1E}" type="pres">
      <dgm:prSet presAssocID="{7067036B-D9F7-4055-B45E-0C5C661391F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716751-5B40-4B31-A6B1-BF6234FA1247}" type="pres">
      <dgm:prSet presAssocID="{5027C6C7-A05C-488B-9C5F-BF50B58E92D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905DE79-CDA6-494A-88B7-715875F672B4}" type="pres">
      <dgm:prSet presAssocID="{5027C6C7-A05C-488B-9C5F-BF50B58E92D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77D141FE-8EEA-4336-AA01-5AB4FA096262}" type="pres">
      <dgm:prSet presAssocID="{AB5E2E66-D423-414C-AE65-1E6E614AFBE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DBCD60-B399-4BB6-A84E-721537C057B4}" type="pres">
      <dgm:prSet presAssocID="{B2A81215-E306-496F-8FF9-9368557A86C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158D79B-3A51-4E93-B9E0-5A3404448351}" type="pres">
      <dgm:prSet presAssocID="{B2A81215-E306-496F-8FF9-9368557A86C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D98F2A8-2D82-4492-89F7-27C7D7D5C9B9}" type="pres">
      <dgm:prSet presAssocID="{C42B9914-094D-498E-9078-6A774BC654D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856967-CDC9-4A03-880F-2D4D9DF5990E}" srcId="{B35811BD-3B0E-4E4E-973A-7FF33C747A21}" destId="{AB5E2E66-D423-414C-AE65-1E6E614AFBE8}" srcOrd="1" destOrd="0" parTransId="{6029F002-0DB5-40CB-9B13-92CC6100831E}" sibTransId="{B2A81215-E306-496F-8FF9-9368557A86C6}"/>
    <dgm:cxn modelId="{4E415698-2FF1-4514-8822-176995DE9F26}" type="presOf" srcId="{B2A81215-E306-496F-8FF9-9368557A86C6}" destId="{08DBCD60-B399-4BB6-A84E-721537C057B4}" srcOrd="0" destOrd="0" presId="urn:microsoft.com/office/officeart/2005/8/layout/process1"/>
    <dgm:cxn modelId="{C37508A6-5F70-4E6B-996D-73AE1D982662}" type="presOf" srcId="{B35811BD-3B0E-4E4E-973A-7FF33C747A21}" destId="{86A09326-6956-4BF7-BCE1-C7ACDF62C0CF}" srcOrd="0" destOrd="0" presId="urn:microsoft.com/office/officeart/2005/8/layout/process1"/>
    <dgm:cxn modelId="{E1F11599-FE26-4D18-99F8-F4A8673286D1}" type="presOf" srcId="{5027C6C7-A05C-488B-9C5F-BF50B58E92DD}" destId="{C2716751-5B40-4B31-A6B1-BF6234FA1247}" srcOrd="0" destOrd="0" presId="urn:microsoft.com/office/officeart/2005/8/layout/process1"/>
    <dgm:cxn modelId="{1301FA3A-0DD9-4759-ADC8-AD2803B131EB}" type="presOf" srcId="{5027C6C7-A05C-488B-9C5F-BF50B58E92DD}" destId="{0905DE79-CDA6-494A-88B7-715875F672B4}" srcOrd="1" destOrd="0" presId="urn:microsoft.com/office/officeart/2005/8/layout/process1"/>
    <dgm:cxn modelId="{E3A1ABF0-37CE-4CAA-9B37-2454426C883B}" type="presOf" srcId="{B2A81215-E306-496F-8FF9-9368557A86C6}" destId="{E158D79B-3A51-4E93-B9E0-5A3404448351}" srcOrd="1" destOrd="0" presId="urn:microsoft.com/office/officeart/2005/8/layout/process1"/>
    <dgm:cxn modelId="{25F6C03B-F3A6-413A-8F68-21C5D2DEB720}" type="presOf" srcId="{7067036B-D9F7-4055-B45E-0C5C661391FC}" destId="{9C208899-BCC4-4133-BB51-6D299D62AE1E}" srcOrd="0" destOrd="0" presId="urn:microsoft.com/office/officeart/2005/8/layout/process1"/>
    <dgm:cxn modelId="{248EBE4D-4FD6-4F32-B242-C5551F486453}" srcId="{B35811BD-3B0E-4E4E-973A-7FF33C747A21}" destId="{7067036B-D9F7-4055-B45E-0C5C661391FC}" srcOrd="0" destOrd="0" parTransId="{5E479FFD-5BA5-4914-9DEE-599F098F248E}" sibTransId="{5027C6C7-A05C-488B-9C5F-BF50B58E92DD}"/>
    <dgm:cxn modelId="{74BE607A-5D12-4706-B181-B494608C6DFD}" type="presOf" srcId="{C42B9914-094D-498E-9078-6A774BC654D0}" destId="{1D98F2A8-2D82-4492-89F7-27C7D7D5C9B9}" srcOrd="0" destOrd="0" presId="urn:microsoft.com/office/officeart/2005/8/layout/process1"/>
    <dgm:cxn modelId="{E1FAB00C-6369-4132-BD5B-006CDDADC91D}" type="presOf" srcId="{AB5E2E66-D423-414C-AE65-1E6E614AFBE8}" destId="{77D141FE-8EEA-4336-AA01-5AB4FA096262}" srcOrd="0" destOrd="0" presId="urn:microsoft.com/office/officeart/2005/8/layout/process1"/>
    <dgm:cxn modelId="{1D898F5F-06B2-4843-8932-808B7E0E5E67}" srcId="{B35811BD-3B0E-4E4E-973A-7FF33C747A21}" destId="{C42B9914-094D-498E-9078-6A774BC654D0}" srcOrd="2" destOrd="0" parTransId="{269A6510-8FC9-42BE-BD38-E23B5651DEC3}" sibTransId="{5AC5EC7B-58E0-46F3-A2CD-54F8C6B1A5B4}"/>
    <dgm:cxn modelId="{C21FA740-42D9-4F49-9672-7BF88B60D8A9}" type="presParOf" srcId="{86A09326-6956-4BF7-BCE1-C7ACDF62C0CF}" destId="{9C208899-BCC4-4133-BB51-6D299D62AE1E}" srcOrd="0" destOrd="0" presId="urn:microsoft.com/office/officeart/2005/8/layout/process1"/>
    <dgm:cxn modelId="{B526A64A-634C-48EA-A64B-C1DC863A989A}" type="presParOf" srcId="{86A09326-6956-4BF7-BCE1-C7ACDF62C0CF}" destId="{C2716751-5B40-4B31-A6B1-BF6234FA1247}" srcOrd="1" destOrd="0" presId="urn:microsoft.com/office/officeart/2005/8/layout/process1"/>
    <dgm:cxn modelId="{A385EC4A-921C-4708-9D67-CF89F28827B4}" type="presParOf" srcId="{C2716751-5B40-4B31-A6B1-BF6234FA1247}" destId="{0905DE79-CDA6-494A-88B7-715875F672B4}" srcOrd="0" destOrd="0" presId="urn:microsoft.com/office/officeart/2005/8/layout/process1"/>
    <dgm:cxn modelId="{039CC1A1-652C-4304-89EA-969DAE9972F5}" type="presParOf" srcId="{86A09326-6956-4BF7-BCE1-C7ACDF62C0CF}" destId="{77D141FE-8EEA-4336-AA01-5AB4FA096262}" srcOrd="2" destOrd="0" presId="urn:microsoft.com/office/officeart/2005/8/layout/process1"/>
    <dgm:cxn modelId="{4EF0FFF0-2BE3-400D-8958-95ACC54C3B20}" type="presParOf" srcId="{86A09326-6956-4BF7-BCE1-C7ACDF62C0CF}" destId="{08DBCD60-B399-4BB6-A84E-721537C057B4}" srcOrd="3" destOrd="0" presId="urn:microsoft.com/office/officeart/2005/8/layout/process1"/>
    <dgm:cxn modelId="{295E45F4-3AA8-4DE4-B2A9-61D8B13D5EAB}" type="presParOf" srcId="{08DBCD60-B399-4BB6-A84E-721537C057B4}" destId="{E158D79B-3A51-4E93-B9E0-5A3404448351}" srcOrd="0" destOrd="0" presId="urn:microsoft.com/office/officeart/2005/8/layout/process1"/>
    <dgm:cxn modelId="{A6C0EAE2-0BD2-417C-A544-67BDF600CFDD}" type="presParOf" srcId="{86A09326-6956-4BF7-BCE1-C7ACDF62C0CF}" destId="{1D98F2A8-2D82-4492-89F7-27C7D7D5C9B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5811BD-3B0E-4E4E-973A-7FF33C747A2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067036B-D9F7-4055-B45E-0C5C661391FC}">
      <dgm:prSet phldrT="[Text]" custT="1"/>
      <dgm:spPr/>
      <dgm:t>
        <a:bodyPr/>
        <a:lstStyle/>
        <a:p>
          <a:r>
            <a:rPr lang="en-US" sz="1800" dirty="0"/>
            <a:t>Baseline MHOS</a:t>
          </a:r>
        </a:p>
      </dgm:t>
    </dgm:pt>
    <dgm:pt modelId="{5E479FFD-5BA5-4914-9DEE-599F098F248E}" type="parTrans" cxnId="{248EBE4D-4FD6-4F32-B242-C5551F486453}">
      <dgm:prSet/>
      <dgm:spPr/>
      <dgm:t>
        <a:bodyPr/>
        <a:lstStyle/>
        <a:p>
          <a:endParaRPr lang="en-US"/>
        </a:p>
      </dgm:t>
    </dgm:pt>
    <dgm:pt modelId="{5027C6C7-A05C-488B-9C5F-BF50B58E92DD}" type="sibTrans" cxnId="{248EBE4D-4FD6-4F32-B242-C5551F486453}">
      <dgm:prSet/>
      <dgm:spPr/>
      <dgm:t>
        <a:bodyPr/>
        <a:lstStyle/>
        <a:p>
          <a:endParaRPr lang="en-US" dirty="0"/>
        </a:p>
      </dgm:t>
    </dgm:pt>
    <dgm:pt modelId="{C42B9914-094D-498E-9078-6A774BC654D0}">
      <dgm:prSet phldrT="[Text]" custT="1"/>
      <dgm:spPr/>
      <dgm:t>
        <a:bodyPr/>
        <a:lstStyle/>
        <a:p>
          <a:r>
            <a:rPr lang="en-US" sz="1800" dirty="0"/>
            <a:t>Follow-Up MHOS</a:t>
          </a:r>
        </a:p>
      </dgm:t>
    </dgm:pt>
    <dgm:pt modelId="{269A6510-8FC9-42BE-BD38-E23B5651DEC3}" type="parTrans" cxnId="{1D898F5F-06B2-4843-8932-808B7E0E5E67}">
      <dgm:prSet/>
      <dgm:spPr/>
      <dgm:t>
        <a:bodyPr/>
        <a:lstStyle/>
        <a:p>
          <a:endParaRPr lang="en-US"/>
        </a:p>
      </dgm:t>
    </dgm:pt>
    <dgm:pt modelId="{5AC5EC7B-58E0-46F3-A2CD-54F8C6B1A5B4}" type="sibTrans" cxnId="{1D898F5F-06B2-4843-8932-808B7E0E5E67}">
      <dgm:prSet/>
      <dgm:spPr/>
      <dgm:t>
        <a:bodyPr/>
        <a:lstStyle/>
        <a:p>
          <a:endParaRPr lang="en-US"/>
        </a:p>
      </dgm:t>
    </dgm:pt>
    <dgm:pt modelId="{86A09326-6956-4BF7-BCE1-C7ACDF62C0CF}" type="pres">
      <dgm:prSet presAssocID="{B35811BD-3B0E-4E4E-973A-7FF33C747A21}" presName="Name0" presStyleCnt="0">
        <dgm:presLayoutVars>
          <dgm:dir/>
          <dgm:resizeHandles val="exact"/>
        </dgm:presLayoutVars>
      </dgm:prSet>
      <dgm:spPr/>
    </dgm:pt>
    <dgm:pt modelId="{9C208899-BCC4-4133-BB51-6D299D62AE1E}" type="pres">
      <dgm:prSet presAssocID="{7067036B-D9F7-4055-B45E-0C5C661391F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716751-5B40-4B31-A6B1-BF6234FA1247}" type="pres">
      <dgm:prSet presAssocID="{5027C6C7-A05C-488B-9C5F-BF50B58E92DD}" presName="sibTrans" presStyleLbl="sibTrans2D1" presStyleIdx="0" presStyleCnt="1"/>
      <dgm:spPr/>
      <dgm:t>
        <a:bodyPr/>
        <a:lstStyle/>
        <a:p>
          <a:endParaRPr lang="en-US"/>
        </a:p>
      </dgm:t>
    </dgm:pt>
    <dgm:pt modelId="{0905DE79-CDA6-494A-88B7-715875F672B4}" type="pres">
      <dgm:prSet presAssocID="{5027C6C7-A05C-488B-9C5F-BF50B58E92DD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1D98F2A8-2D82-4492-89F7-27C7D7D5C9B9}" type="pres">
      <dgm:prSet presAssocID="{C42B9914-094D-498E-9078-6A774BC654D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8EBE4D-4FD6-4F32-B242-C5551F486453}" srcId="{B35811BD-3B0E-4E4E-973A-7FF33C747A21}" destId="{7067036B-D9F7-4055-B45E-0C5C661391FC}" srcOrd="0" destOrd="0" parTransId="{5E479FFD-5BA5-4914-9DEE-599F098F248E}" sibTransId="{5027C6C7-A05C-488B-9C5F-BF50B58E92DD}"/>
    <dgm:cxn modelId="{74BE607A-5D12-4706-B181-B494608C6DFD}" type="presOf" srcId="{C42B9914-094D-498E-9078-6A774BC654D0}" destId="{1D98F2A8-2D82-4492-89F7-27C7D7D5C9B9}" srcOrd="0" destOrd="0" presId="urn:microsoft.com/office/officeart/2005/8/layout/process1"/>
    <dgm:cxn modelId="{25F6C03B-F3A6-413A-8F68-21C5D2DEB720}" type="presOf" srcId="{7067036B-D9F7-4055-B45E-0C5C661391FC}" destId="{9C208899-BCC4-4133-BB51-6D299D62AE1E}" srcOrd="0" destOrd="0" presId="urn:microsoft.com/office/officeart/2005/8/layout/process1"/>
    <dgm:cxn modelId="{E1F11599-FE26-4D18-99F8-F4A8673286D1}" type="presOf" srcId="{5027C6C7-A05C-488B-9C5F-BF50B58E92DD}" destId="{C2716751-5B40-4B31-A6B1-BF6234FA1247}" srcOrd="0" destOrd="0" presId="urn:microsoft.com/office/officeart/2005/8/layout/process1"/>
    <dgm:cxn modelId="{C37508A6-5F70-4E6B-996D-73AE1D982662}" type="presOf" srcId="{B35811BD-3B0E-4E4E-973A-7FF33C747A21}" destId="{86A09326-6956-4BF7-BCE1-C7ACDF62C0CF}" srcOrd="0" destOrd="0" presId="urn:microsoft.com/office/officeart/2005/8/layout/process1"/>
    <dgm:cxn modelId="{1D898F5F-06B2-4843-8932-808B7E0E5E67}" srcId="{B35811BD-3B0E-4E4E-973A-7FF33C747A21}" destId="{C42B9914-094D-498E-9078-6A774BC654D0}" srcOrd="1" destOrd="0" parTransId="{269A6510-8FC9-42BE-BD38-E23B5651DEC3}" sibTransId="{5AC5EC7B-58E0-46F3-A2CD-54F8C6B1A5B4}"/>
    <dgm:cxn modelId="{1301FA3A-0DD9-4759-ADC8-AD2803B131EB}" type="presOf" srcId="{5027C6C7-A05C-488B-9C5F-BF50B58E92DD}" destId="{0905DE79-CDA6-494A-88B7-715875F672B4}" srcOrd="1" destOrd="0" presId="urn:microsoft.com/office/officeart/2005/8/layout/process1"/>
    <dgm:cxn modelId="{C21FA740-42D9-4F49-9672-7BF88B60D8A9}" type="presParOf" srcId="{86A09326-6956-4BF7-BCE1-C7ACDF62C0CF}" destId="{9C208899-BCC4-4133-BB51-6D299D62AE1E}" srcOrd="0" destOrd="0" presId="urn:microsoft.com/office/officeart/2005/8/layout/process1"/>
    <dgm:cxn modelId="{B526A64A-634C-48EA-A64B-C1DC863A989A}" type="presParOf" srcId="{86A09326-6956-4BF7-BCE1-C7ACDF62C0CF}" destId="{C2716751-5B40-4B31-A6B1-BF6234FA1247}" srcOrd="1" destOrd="0" presId="urn:microsoft.com/office/officeart/2005/8/layout/process1"/>
    <dgm:cxn modelId="{A385EC4A-921C-4708-9D67-CF89F28827B4}" type="presParOf" srcId="{C2716751-5B40-4B31-A6B1-BF6234FA1247}" destId="{0905DE79-CDA6-494A-88B7-715875F672B4}" srcOrd="0" destOrd="0" presId="urn:microsoft.com/office/officeart/2005/8/layout/process1"/>
    <dgm:cxn modelId="{A6C0EAE2-0BD2-417C-A544-67BDF600CFDD}" type="presParOf" srcId="{86A09326-6956-4BF7-BCE1-C7ACDF62C0CF}" destId="{1D98F2A8-2D82-4492-89F7-27C7D7D5C9B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D4FAFF-3C4A-4791-9DAE-B22984F1B2C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24FBA3-739F-409E-8CEF-124009FEC2D1}">
      <dgm:prSet phldrT="[Text]"/>
      <dgm:spPr/>
      <dgm:t>
        <a:bodyPr/>
        <a:lstStyle/>
        <a:p>
          <a:r>
            <a:rPr lang="en-US" dirty="0"/>
            <a:t>Physical Component Summary</a:t>
          </a:r>
        </a:p>
      </dgm:t>
    </dgm:pt>
    <dgm:pt modelId="{CB54EE2A-0471-4E6A-9D56-4175966A1CC9}" type="parTrans" cxnId="{10DBE45A-7D85-4639-914D-C79BE74BC3FA}">
      <dgm:prSet/>
      <dgm:spPr/>
      <dgm:t>
        <a:bodyPr/>
        <a:lstStyle/>
        <a:p>
          <a:endParaRPr lang="en-US"/>
        </a:p>
      </dgm:t>
    </dgm:pt>
    <dgm:pt modelId="{5F8C46F7-6956-48CB-B35D-5C2589E72EA1}" type="sibTrans" cxnId="{10DBE45A-7D85-4639-914D-C79BE74BC3FA}">
      <dgm:prSet/>
      <dgm:spPr/>
      <dgm:t>
        <a:bodyPr/>
        <a:lstStyle/>
        <a:p>
          <a:endParaRPr lang="en-US"/>
        </a:p>
      </dgm:t>
    </dgm:pt>
    <dgm:pt modelId="{EC848472-5929-4C76-AFFC-86FF6154F66D}">
      <dgm:prSet phldrT="[Text]" custT="1"/>
      <dgm:spPr/>
      <dgm:t>
        <a:bodyPr/>
        <a:lstStyle/>
        <a:p>
          <a:r>
            <a:rPr lang="en-US" sz="1600" dirty="0"/>
            <a:t>General Health</a:t>
          </a:r>
        </a:p>
      </dgm:t>
    </dgm:pt>
    <dgm:pt modelId="{2F57B8DC-258B-4B92-9C4C-0721792DB4F5}" type="parTrans" cxnId="{5F67D5E6-43F8-4EB9-86C1-57C5B0553742}">
      <dgm:prSet/>
      <dgm:spPr/>
      <dgm:t>
        <a:bodyPr/>
        <a:lstStyle/>
        <a:p>
          <a:endParaRPr lang="en-US"/>
        </a:p>
      </dgm:t>
    </dgm:pt>
    <dgm:pt modelId="{7796BA57-FC8D-45C2-8D68-2C1DC4940E9B}" type="sibTrans" cxnId="{5F67D5E6-43F8-4EB9-86C1-57C5B0553742}">
      <dgm:prSet/>
      <dgm:spPr/>
      <dgm:t>
        <a:bodyPr/>
        <a:lstStyle/>
        <a:p>
          <a:endParaRPr lang="en-US"/>
        </a:p>
      </dgm:t>
    </dgm:pt>
    <dgm:pt modelId="{B5B0DF38-30D7-4928-BFBF-7FF190574524}">
      <dgm:prSet phldrT="[Text]" custT="1"/>
      <dgm:spPr/>
      <dgm:t>
        <a:bodyPr/>
        <a:lstStyle/>
        <a:p>
          <a:r>
            <a:rPr lang="en-US" sz="1600" dirty="0"/>
            <a:t>Physical Functioning</a:t>
          </a:r>
        </a:p>
      </dgm:t>
    </dgm:pt>
    <dgm:pt modelId="{76E7E3B2-7445-451F-8F5F-3A66140FEBCC}" type="parTrans" cxnId="{10B17A22-CA83-44D4-8DF3-C307244279C2}">
      <dgm:prSet/>
      <dgm:spPr/>
      <dgm:t>
        <a:bodyPr/>
        <a:lstStyle/>
        <a:p>
          <a:endParaRPr lang="en-US"/>
        </a:p>
      </dgm:t>
    </dgm:pt>
    <dgm:pt modelId="{ECF40840-613A-40AB-9D94-77AF302D3B99}" type="sibTrans" cxnId="{10B17A22-CA83-44D4-8DF3-C307244279C2}">
      <dgm:prSet/>
      <dgm:spPr/>
      <dgm:t>
        <a:bodyPr/>
        <a:lstStyle/>
        <a:p>
          <a:endParaRPr lang="en-US"/>
        </a:p>
      </dgm:t>
    </dgm:pt>
    <dgm:pt modelId="{AD8CEBEE-AD2A-4AA8-8DB1-6B5678D74BEF}">
      <dgm:prSet phldrT="[Text]" custT="1"/>
      <dgm:spPr/>
      <dgm:t>
        <a:bodyPr/>
        <a:lstStyle/>
        <a:p>
          <a:r>
            <a:rPr lang="en-US" sz="1600" dirty="0"/>
            <a:t>Role Limitations due to Physical Problems</a:t>
          </a:r>
        </a:p>
      </dgm:t>
    </dgm:pt>
    <dgm:pt modelId="{A19CB386-980B-42A6-B960-ABFF57FE4F5C}" type="parTrans" cxnId="{B57CC8EE-FB5B-4C3E-A3F7-3D6986395C7A}">
      <dgm:prSet/>
      <dgm:spPr/>
      <dgm:t>
        <a:bodyPr/>
        <a:lstStyle/>
        <a:p>
          <a:endParaRPr lang="en-US"/>
        </a:p>
      </dgm:t>
    </dgm:pt>
    <dgm:pt modelId="{97E9893B-A01F-4C79-884E-CD03C00E2C3E}" type="sibTrans" cxnId="{B57CC8EE-FB5B-4C3E-A3F7-3D6986395C7A}">
      <dgm:prSet/>
      <dgm:spPr/>
      <dgm:t>
        <a:bodyPr/>
        <a:lstStyle/>
        <a:p>
          <a:endParaRPr lang="en-US"/>
        </a:p>
      </dgm:t>
    </dgm:pt>
    <dgm:pt modelId="{44F4A6BA-3782-42DD-9D68-BC0AB972DB40}">
      <dgm:prSet phldrT="[Text]" custT="1"/>
      <dgm:spPr/>
      <dgm:t>
        <a:bodyPr/>
        <a:lstStyle/>
        <a:p>
          <a:r>
            <a:rPr lang="en-US" sz="1600" dirty="0"/>
            <a:t>Bodily Pain</a:t>
          </a:r>
        </a:p>
      </dgm:t>
    </dgm:pt>
    <dgm:pt modelId="{C5768770-8CBE-4949-8698-FB6071A9D69C}" type="parTrans" cxnId="{16EC691C-4B96-4BBA-8159-D589C8654970}">
      <dgm:prSet/>
      <dgm:spPr/>
      <dgm:t>
        <a:bodyPr/>
        <a:lstStyle/>
        <a:p>
          <a:endParaRPr lang="en-US"/>
        </a:p>
      </dgm:t>
    </dgm:pt>
    <dgm:pt modelId="{A6A87E03-E5FA-47D9-8DFC-2481E885E2BC}" type="sibTrans" cxnId="{16EC691C-4B96-4BBA-8159-D589C8654970}">
      <dgm:prSet/>
      <dgm:spPr/>
      <dgm:t>
        <a:bodyPr/>
        <a:lstStyle/>
        <a:p>
          <a:endParaRPr lang="en-US"/>
        </a:p>
      </dgm:t>
    </dgm:pt>
    <dgm:pt modelId="{4637E685-1602-4DE1-BC42-6ACD4D001975}" type="pres">
      <dgm:prSet presAssocID="{E9D4FAFF-3C4A-4791-9DAE-B22984F1B2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171948-9A88-4B12-9D5E-5C2AFE8D739C}" type="pres">
      <dgm:prSet presAssocID="{DC24FBA3-739F-409E-8CEF-124009FEC2D1}" presName="parentLin" presStyleCnt="0"/>
      <dgm:spPr/>
    </dgm:pt>
    <dgm:pt modelId="{6EE7D6CA-9696-494C-9A19-268748E03AAA}" type="pres">
      <dgm:prSet presAssocID="{DC24FBA3-739F-409E-8CEF-124009FEC2D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67CF03C3-3555-4D53-ACC6-FA27E11354BF}" type="pres">
      <dgm:prSet presAssocID="{DC24FBA3-739F-409E-8CEF-124009FEC2D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2D6C1-BF2F-442D-92B3-759E3B8E156B}" type="pres">
      <dgm:prSet presAssocID="{DC24FBA3-739F-409E-8CEF-124009FEC2D1}" presName="negativeSpace" presStyleCnt="0"/>
      <dgm:spPr/>
    </dgm:pt>
    <dgm:pt modelId="{04652A25-D57A-41ED-A593-17F6A1DB262D}" type="pres">
      <dgm:prSet presAssocID="{DC24FBA3-739F-409E-8CEF-124009FEC2D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7CC8EE-FB5B-4C3E-A3F7-3D6986395C7A}" srcId="{DC24FBA3-739F-409E-8CEF-124009FEC2D1}" destId="{AD8CEBEE-AD2A-4AA8-8DB1-6B5678D74BEF}" srcOrd="2" destOrd="0" parTransId="{A19CB386-980B-42A6-B960-ABFF57FE4F5C}" sibTransId="{97E9893B-A01F-4C79-884E-CD03C00E2C3E}"/>
    <dgm:cxn modelId="{E98ED915-9E3D-46B8-92C7-957765A898CE}" type="presOf" srcId="{EC848472-5929-4C76-AFFC-86FF6154F66D}" destId="{04652A25-D57A-41ED-A593-17F6A1DB262D}" srcOrd="0" destOrd="0" presId="urn:microsoft.com/office/officeart/2005/8/layout/list1"/>
    <dgm:cxn modelId="{9914C228-6CA5-4DCC-BECD-27A98008EF2B}" type="presOf" srcId="{DC24FBA3-739F-409E-8CEF-124009FEC2D1}" destId="{67CF03C3-3555-4D53-ACC6-FA27E11354BF}" srcOrd="1" destOrd="0" presId="urn:microsoft.com/office/officeart/2005/8/layout/list1"/>
    <dgm:cxn modelId="{466FA779-BB15-4A35-8544-AF558256B226}" type="presOf" srcId="{B5B0DF38-30D7-4928-BFBF-7FF190574524}" destId="{04652A25-D57A-41ED-A593-17F6A1DB262D}" srcOrd="0" destOrd="1" presId="urn:microsoft.com/office/officeart/2005/8/layout/list1"/>
    <dgm:cxn modelId="{5F67D5E6-43F8-4EB9-86C1-57C5B0553742}" srcId="{DC24FBA3-739F-409E-8CEF-124009FEC2D1}" destId="{EC848472-5929-4C76-AFFC-86FF6154F66D}" srcOrd="0" destOrd="0" parTransId="{2F57B8DC-258B-4B92-9C4C-0721792DB4F5}" sibTransId="{7796BA57-FC8D-45C2-8D68-2C1DC4940E9B}"/>
    <dgm:cxn modelId="{D20023DA-8832-49B6-954D-3C951B405575}" type="presOf" srcId="{AD8CEBEE-AD2A-4AA8-8DB1-6B5678D74BEF}" destId="{04652A25-D57A-41ED-A593-17F6A1DB262D}" srcOrd="0" destOrd="2" presId="urn:microsoft.com/office/officeart/2005/8/layout/list1"/>
    <dgm:cxn modelId="{119E572B-9D59-4E27-88CB-84099E540902}" type="presOf" srcId="{44F4A6BA-3782-42DD-9D68-BC0AB972DB40}" destId="{04652A25-D57A-41ED-A593-17F6A1DB262D}" srcOrd="0" destOrd="3" presId="urn:microsoft.com/office/officeart/2005/8/layout/list1"/>
    <dgm:cxn modelId="{10B17A22-CA83-44D4-8DF3-C307244279C2}" srcId="{DC24FBA3-739F-409E-8CEF-124009FEC2D1}" destId="{B5B0DF38-30D7-4928-BFBF-7FF190574524}" srcOrd="1" destOrd="0" parTransId="{76E7E3B2-7445-451F-8F5F-3A66140FEBCC}" sibTransId="{ECF40840-613A-40AB-9D94-77AF302D3B99}"/>
    <dgm:cxn modelId="{16EC691C-4B96-4BBA-8159-D589C8654970}" srcId="{DC24FBA3-739F-409E-8CEF-124009FEC2D1}" destId="{44F4A6BA-3782-42DD-9D68-BC0AB972DB40}" srcOrd="3" destOrd="0" parTransId="{C5768770-8CBE-4949-8698-FB6071A9D69C}" sibTransId="{A6A87E03-E5FA-47D9-8DFC-2481E885E2BC}"/>
    <dgm:cxn modelId="{A7A3082B-9DB8-456F-81C7-8838C59463DC}" type="presOf" srcId="{DC24FBA3-739F-409E-8CEF-124009FEC2D1}" destId="{6EE7D6CA-9696-494C-9A19-268748E03AAA}" srcOrd="0" destOrd="0" presId="urn:microsoft.com/office/officeart/2005/8/layout/list1"/>
    <dgm:cxn modelId="{3989146E-1C38-4C26-9990-05A58019964D}" type="presOf" srcId="{E9D4FAFF-3C4A-4791-9DAE-B22984F1B2C5}" destId="{4637E685-1602-4DE1-BC42-6ACD4D001975}" srcOrd="0" destOrd="0" presId="urn:microsoft.com/office/officeart/2005/8/layout/list1"/>
    <dgm:cxn modelId="{10DBE45A-7D85-4639-914D-C79BE74BC3FA}" srcId="{E9D4FAFF-3C4A-4791-9DAE-B22984F1B2C5}" destId="{DC24FBA3-739F-409E-8CEF-124009FEC2D1}" srcOrd="0" destOrd="0" parTransId="{CB54EE2A-0471-4E6A-9D56-4175966A1CC9}" sibTransId="{5F8C46F7-6956-48CB-B35D-5C2589E72EA1}"/>
    <dgm:cxn modelId="{6AC14835-164C-4B2F-B385-393682C30E1B}" type="presParOf" srcId="{4637E685-1602-4DE1-BC42-6ACD4D001975}" destId="{2C171948-9A88-4B12-9D5E-5C2AFE8D739C}" srcOrd="0" destOrd="0" presId="urn:microsoft.com/office/officeart/2005/8/layout/list1"/>
    <dgm:cxn modelId="{0102979A-3CDA-4808-B758-550160D8BA19}" type="presParOf" srcId="{2C171948-9A88-4B12-9D5E-5C2AFE8D739C}" destId="{6EE7D6CA-9696-494C-9A19-268748E03AAA}" srcOrd="0" destOrd="0" presId="urn:microsoft.com/office/officeart/2005/8/layout/list1"/>
    <dgm:cxn modelId="{B0685866-7137-4CF1-AF1E-1F85EFED033E}" type="presParOf" srcId="{2C171948-9A88-4B12-9D5E-5C2AFE8D739C}" destId="{67CF03C3-3555-4D53-ACC6-FA27E11354BF}" srcOrd="1" destOrd="0" presId="urn:microsoft.com/office/officeart/2005/8/layout/list1"/>
    <dgm:cxn modelId="{78B6E26A-85DA-4EE0-80E1-C784DAA7AC30}" type="presParOf" srcId="{4637E685-1602-4DE1-BC42-6ACD4D001975}" destId="{C232D6C1-BF2F-442D-92B3-759E3B8E156B}" srcOrd="1" destOrd="0" presId="urn:microsoft.com/office/officeart/2005/8/layout/list1"/>
    <dgm:cxn modelId="{1C90EE7B-7AF8-427B-83AF-FA1DB4CAF71C}" type="presParOf" srcId="{4637E685-1602-4DE1-BC42-6ACD4D001975}" destId="{04652A25-D57A-41ED-A593-17F6A1DB262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D4FAFF-3C4A-4791-9DAE-B22984F1B2C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24FBA3-739F-409E-8CEF-124009FEC2D1}">
      <dgm:prSet phldrT="[Text]"/>
      <dgm:spPr/>
      <dgm:t>
        <a:bodyPr/>
        <a:lstStyle/>
        <a:p>
          <a:r>
            <a:rPr lang="en-US" dirty="0"/>
            <a:t>Mental Component Summary</a:t>
          </a:r>
        </a:p>
      </dgm:t>
    </dgm:pt>
    <dgm:pt modelId="{CB54EE2A-0471-4E6A-9D56-4175966A1CC9}" type="parTrans" cxnId="{10DBE45A-7D85-4639-914D-C79BE74BC3FA}">
      <dgm:prSet/>
      <dgm:spPr/>
      <dgm:t>
        <a:bodyPr/>
        <a:lstStyle/>
        <a:p>
          <a:endParaRPr lang="en-US"/>
        </a:p>
      </dgm:t>
    </dgm:pt>
    <dgm:pt modelId="{5F8C46F7-6956-48CB-B35D-5C2589E72EA1}" type="sibTrans" cxnId="{10DBE45A-7D85-4639-914D-C79BE74BC3FA}">
      <dgm:prSet/>
      <dgm:spPr/>
      <dgm:t>
        <a:bodyPr/>
        <a:lstStyle/>
        <a:p>
          <a:endParaRPr lang="en-US"/>
        </a:p>
      </dgm:t>
    </dgm:pt>
    <dgm:pt modelId="{6539BD19-17CB-4111-A5F5-5AF1D492F407}">
      <dgm:prSet phldrT="[Text]" custT="1"/>
      <dgm:spPr/>
      <dgm:t>
        <a:bodyPr/>
        <a:lstStyle/>
        <a:p>
          <a:r>
            <a:rPr lang="en-US" sz="1600" dirty="0"/>
            <a:t>Mental Health</a:t>
          </a:r>
        </a:p>
      </dgm:t>
    </dgm:pt>
    <dgm:pt modelId="{F5C89948-AB56-432A-84B3-CAB09F668284}" type="parTrans" cxnId="{8F734008-A76D-477C-9128-0ECE206D87D2}">
      <dgm:prSet/>
      <dgm:spPr/>
      <dgm:t>
        <a:bodyPr/>
        <a:lstStyle/>
        <a:p>
          <a:endParaRPr lang="en-US"/>
        </a:p>
      </dgm:t>
    </dgm:pt>
    <dgm:pt modelId="{C6C6DA76-F4EE-423E-AFD8-647879E3E3EA}" type="sibTrans" cxnId="{8F734008-A76D-477C-9128-0ECE206D87D2}">
      <dgm:prSet/>
      <dgm:spPr/>
      <dgm:t>
        <a:bodyPr/>
        <a:lstStyle/>
        <a:p>
          <a:endParaRPr lang="en-US"/>
        </a:p>
      </dgm:t>
    </dgm:pt>
    <dgm:pt modelId="{03B44C64-0B06-477B-BB8E-843ADB560764}">
      <dgm:prSet phldrT="[Text]" custT="1"/>
      <dgm:spPr/>
      <dgm:t>
        <a:bodyPr/>
        <a:lstStyle/>
        <a:p>
          <a:r>
            <a:rPr lang="en-US" sz="1600" dirty="0"/>
            <a:t>Social Functioning</a:t>
          </a:r>
        </a:p>
      </dgm:t>
    </dgm:pt>
    <dgm:pt modelId="{27308060-AF36-4B7E-8A97-8A286E295AD5}" type="parTrans" cxnId="{D1C83CEC-3418-433E-A0F5-70B020D5D171}">
      <dgm:prSet/>
      <dgm:spPr/>
      <dgm:t>
        <a:bodyPr/>
        <a:lstStyle/>
        <a:p>
          <a:endParaRPr lang="en-US"/>
        </a:p>
      </dgm:t>
    </dgm:pt>
    <dgm:pt modelId="{7EEB2763-9DC7-42DB-ABB4-6FA16C1E9D11}" type="sibTrans" cxnId="{D1C83CEC-3418-433E-A0F5-70B020D5D171}">
      <dgm:prSet/>
      <dgm:spPr/>
      <dgm:t>
        <a:bodyPr/>
        <a:lstStyle/>
        <a:p>
          <a:endParaRPr lang="en-US"/>
        </a:p>
      </dgm:t>
    </dgm:pt>
    <dgm:pt modelId="{FA73BC22-0532-481D-A391-DDB9ABF1B14A}">
      <dgm:prSet phldrT="[Text]" custT="1"/>
      <dgm:spPr/>
      <dgm:t>
        <a:bodyPr/>
        <a:lstStyle/>
        <a:p>
          <a:r>
            <a:rPr lang="en-US" sz="1600" dirty="0"/>
            <a:t>Role Limitations due to Emotional Problems</a:t>
          </a:r>
        </a:p>
      </dgm:t>
    </dgm:pt>
    <dgm:pt modelId="{F3B5BC36-A913-483F-91D4-FDDD17043199}" type="parTrans" cxnId="{451DA428-A6DE-4030-8DFD-D8D95DDD4BB7}">
      <dgm:prSet/>
      <dgm:spPr/>
      <dgm:t>
        <a:bodyPr/>
        <a:lstStyle/>
        <a:p>
          <a:endParaRPr lang="en-US"/>
        </a:p>
      </dgm:t>
    </dgm:pt>
    <dgm:pt modelId="{41C20C26-B66D-452D-B210-AD62E3721DAF}" type="sibTrans" cxnId="{451DA428-A6DE-4030-8DFD-D8D95DDD4BB7}">
      <dgm:prSet/>
      <dgm:spPr/>
      <dgm:t>
        <a:bodyPr/>
        <a:lstStyle/>
        <a:p>
          <a:endParaRPr lang="en-US"/>
        </a:p>
      </dgm:t>
    </dgm:pt>
    <dgm:pt modelId="{87D2B956-F9AE-46AB-9B62-8D55C702D8BC}">
      <dgm:prSet phldrT="[Text]" custT="1"/>
      <dgm:spPr/>
      <dgm:t>
        <a:bodyPr/>
        <a:lstStyle/>
        <a:p>
          <a:r>
            <a:rPr lang="en-US" sz="1600" dirty="0"/>
            <a:t>Vitality</a:t>
          </a:r>
        </a:p>
      </dgm:t>
    </dgm:pt>
    <dgm:pt modelId="{AE3774DD-8B93-4687-B08F-27FECD84E48F}" type="parTrans" cxnId="{EEAFF523-65CD-4698-8B71-8F7105F9DAF6}">
      <dgm:prSet/>
      <dgm:spPr/>
      <dgm:t>
        <a:bodyPr/>
        <a:lstStyle/>
        <a:p>
          <a:endParaRPr lang="en-US"/>
        </a:p>
      </dgm:t>
    </dgm:pt>
    <dgm:pt modelId="{8C05A591-7F33-4AE3-9CA1-946DE511F637}" type="sibTrans" cxnId="{EEAFF523-65CD-4698-8B71-8F7105F9DAF6}">
      <dgm:prSet/>
      <dgm:spPr/>
      <dgm:t>
        <a:bodyPr/>
        <a:lstStyle/>
        <a:p>
          <a:endParaRPr lang="en-US"/>
        </a:p>
      </dgm:t>
    </dgm:pt>
    <dgm:pt modelId="{4637E685-1602-4DE1-BC42-6ACD4D001975}" type="pres">
      <dgm:prSet presAssocID="{E9D4FAFF-3C4A-4791-9DAE-B22984F1B2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171948-9A88-4B12-9D5E-5C2AFE8D739C}" type="pres">
      <dgm:prSet presAssocID="{DC24FBA3-739F-409E-8CEF-124009FEC2D1}" presName="parentLin" presStyleCnt="0"/>
      <dgm:spPr/>
    </dgm:pt>
    <dgm:pt modelId="{6EE7D6CA-9696-494C-9A19-268748E03AAA}" type="pres">
      <dgm:prSet presAssocID="{DC24FBA3-739F-409E-8CEF-124009FEC2D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67CF03C3-3555-4D53-ACC6-FA27E11354BF}" type="pres">
      <dgm:prSet presAssocID="{DC24FBA3-739F-409E-8CEF-124009FEC2D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2D6C1-BF2F-442D-92B3-759E3B8E156B}" type="pres">
      <dgm:prSet presAssocID="{DC24FBA3-739F-409E-8CEF-124009FEC2D1}" presName="negativeSpace" presStyleCnt="0"/>
      <dgm:spPr/>
    </dgm:pt>
    <dgm:pt modelId="{04652A25-D57A-41ED-A593-17F6A1DB262D}" type="pres">
      <dgm:prSet presAssocID="{DC24FBA3-739F-409E-8CEF-124009FEC2D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2B035C-0344-4313-A700-6A0024A3DE5D}" type="presOf" srcId="{FA73BC22-0532-481D-A391-DDB9ABF1B14A}" destId="{04652A25-D57A-41ED-A593-17F6A1DB262D}" srcOrd="0" destOrd="2" presId="urn:microsoft.com/office/officeart/2005/8/layout/list1"/>
    <dgm:cxn modelId="{451DA428-A6DE-4030-8DFD-D8D95DDD4BB7}" srcId="{DC24FBA3-739F-409E-8CEF-124009FEC2D1}" destId="{FA73BC22-0532-481D-A391-DDB9ABF1B14A}" srcOrd="2" destOrd="0" parTransId="{F3B5BC36-A913-483F-91D4-FDDD17043199}" sibTransId="{41C20C26-B66D-452D-B210-AD62E3721DAF}"/>
    <dgm:cxn modelId="{89CF816A-DC63-42E3-B1E6-4B6ED63157EA}" type="presOf" srcId="{87D2B956-F9AE-46AB-9B62-8D55C702D8BC}" destId="{04652A25-D57A-41ED-A593-17F6A1DB262D}" srcOrd="0" destOrd="3" presId="urn:microsoft.com/office/officeart/2005/8/layout/list1"/>
    <dgm:cxn modelId="{8F734008-A76D-477C-9128-0ECE206D87D2}" srcId="{DC24FBA3-739F-409E-8CEF-124009FEC2D1}" destId="{6539BD19-17CB-4111-A5F5-5AF1D492F407}" srcOrd="0" destOrd="0" parTransId="{F5C89948-AB56-432A-84B3-CAB09F668284}" sibTransId="{C6C6DA76-F4EE-423E-AFD8-647879E3E3EA}"/>
    <dgm:cxn modelId="{9914C228-6CA5-4DCC-BECD-27A98008EF2B}" type="presOf" srcId="{DC24FBA3-739F-409E-8CEF-124009FEC2D1}" destId="{67CF03C3-3555-4D53-ACC6-FA27E11354BF}" srcOrd="1" destOrd="0" presId="urn:microsoft.com/office/officeart/2005/8/layout/list1"/>
    <dgm:cxn modelId="{5A085C44-20FE-43EE-8F08-885135D159FB}" type="presOf" srcId="{03B44C64-0B06-477B-BB8E-843ADB560764}" destId="{04652A25-D57A-41ED-A593-17F6A1DB262D}" srcOrd="0" destOrd="1" presId="urn:microsoft.com/office/officeart/2005/8/layout/list1"/>
    <dgm:cxn modelId="{D1C83CEC-3418-433E-A0F5-70B020D5D171}" srcId="{DC24FBA3-739F-409E-8CEF-124009FEC2D1}" destId="{03B44C64-0B06-477B-BB8E-843ADB560764}" srcOrd="1" destOrd="0" parTransId="{27308060-AF36-4B7E-8A97-8A286E295AD5}" sibTransId="{7EEB2763-9DC7-42DB-ABB4-6FA16C1E9D11}"/>
    <dgm:cxn modelId="{EEAFF523-65CD-4698-8B71-8F7105F9DAF6}" srcId="{DC24FBA3-739F-409E-8CEF-124009FEC2D1}" destId="{87D2B956-F9AE-46AB-9B62-8D55C702D8BC}" srcOrd="3" destOrd="0" parTransId="{AE3774DD-8B93-4687-B08F-27FECD84E48F}" sibTransId="{8C05A591-7F33-4AE3-9CA1-946DE511F637}"/>
    <dgm:cxn modelId="{A7A3082B-9DB8-456F-81C7-8838C59463DC}" type="presOf" srcId="{DC24FBA3-739F-409E-8CEF-124009FEC2D1}" destId="{6EE7D6CA-9696-494C-9A19-268748E03AAA}" srcOrd="0" destOrd="0" presId="urn:microsoft.com/office/officeart/2005/8/layout/list1"/>
    <dgm:cxn modelId="{3989146E-1C38-4C26-9990-05A58019964D}" type="presOf" srcId="{E9D4FAFF-3C4A-4791-9DAE-B22984F1B2C5}" destId="{4637E685-1602-4DE1-BC42-6ACD4D001975}" srcOrd="0" destOrd="0" presId="urn:microsoft.com/office/officeart/2005/8/layout/list1"/>
    <dgm:cxn modelId="{10DBE45A-7D85-4639-914D-C79BE74BC3FA}" srcId="{E9D4FAFF-3C4A-4791-9DAE-B22984F1B2C5}" destId="{DC24FBA3-739F-409E-8CEF-124009FEC2D1}" srcOrd="0" destOrd="0" parTransId="{CB54EE2A-0471-4E6A-9D56-4175966A1CC9}" sibTransId="{5F8C46F7-6956-48CB-B35D-5C2589E72EA1}"/>
    <dgm:cxn modelId="{C28F02FC-CFC6-40E7-A3BE-2F90770DDB64}" type="presOf" srcId="{6539BD19-17CB-4111-A5F5-5AF1D492F407}" destId="{04652A25-D57A-41ED-A593-17F6A1DB262D}" srcOrd="0" destOrd="0" presId="urn:microsoft.com/office/officeart/2005/8/layout/list1"/>
    <dgm:cxn modelId="{6AC14835-164C-4B2F-B385-393682C30E1B}" type="presParOf" srcId="{4637E685-1602-4DE1-BC42-6ACD4D001975}" destId="{2C171948-9A88-4B12-9D5E-5C2AFE8D739C}" srcOrd="0" destOrd="0" presId="urn:microsoft.com/office/officeart/2005/8/layout/list1"/>
    <dgm:cxn modelId="{0102979A-3CDA-4808-B758-550160D8BA19}" type="presParOf" srcId="{2C171948-9A88-4B12-9D5E-5C2AFE8D739C}" destId="{6EE7D6CA-9696-494C-9A19-268748E03AAA}" srcOrd="0" destOrd="0" presId="urn:microsoft.com/office/officeart/2005/8/layout/list1"/>
    <dgm:cxn modelId="{B0685866-7137-4CF1-AF1E-1F85EFED033E}" type="presParOf" srcId="{2C171948-9A88-4B12-9D5E-5C2AFE8D739C}" destId="{67CF03C3-3555-4D53-ACC6-FA27E11354BF}" srcOrd="1" destOrd="0" presId="urn:microsoft.com/office/officeart/2005/8/layout/list1"/>
    <dgm:cxn modelId="{78B6E26A-85DA-4EE0-80E1-C784DAA7AC30}" type="presParOf" srcId="{4637E685-1602-4DE1-BC42-6ACD4D001975}" destId="{C232D6C1-BF2F-442D-92B3-759E3B8E156B}" srcOrd="1" destOrd="0" presId="urn:microsoft.com/office/officeart/2005/8/layout/list1"/>
    <dgm:cxn modelId="{1C90EE7B-7AF8-427B-83AF-FA1DB4CAF71C}" type="presParOf" srcId="{4637E685-1602-4DE1-BC42-6ACD4D001975}" destId="{04652A25-D57A-41ED-A593-17F6A1DB262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357110-53BC-4E3B-9CC6-B886823A2D7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</dgm:pt>
    <dgm:pt modelId="{71803132-7FCE-41AC-8782-FA05370AC0C6}">
      <dgm:prSet phldrT="[Text]"/>
      <dgm:spPr/>
      <dgm:t>
        <a:bodyPr/>
        <a:lstStyle/>
        <a:p>
          <a:r>
            <a:rPr lang="en-US" dirty="0"/>
            <a:t>1 woman with cancer</a:t>
          </a:r>
        </a:p>
      </dgm:t>
    </dgm:pt>
    <dgm:pt modelId="{24AC7218-9A58-4CCA-8F9B-42AD28BE84A6}" type="parTrans" cxnId="{E2E054FB-50BA-4854-8865-7A327BE07D71}">
      <dgm:prSet/>
      <dgm:spPr/>
      <dgm:t>
        <a:bodyPr/>
        <a:lstStyle/>
        <a:p>
          <a:endParaRPr lang="en-US"/>
        </a:p>
      </dgm:t>
    </dgm:pt>
    <dgm:pt modelId="{2938E0D9-7116-4ED4-83B5-4B3C98044923}" type="sibTrans" cxnId="{E2E054FB-50BA-4854-8865-7A327BE07D71}">
      <dgm:prSet/>
      <dgm:spPr/>
      <dgm:t>
        <a:bodyPr/>
        <a:lstStyle/>
        <a:p>
          <a:endParaRPr lang="en-US"/>
        </a:p>
      </dgm:t>
    </dgm:pt>
    <dgm:pt modelId="{942C2C6A-C229-49C2-AF8A-5AF1BDD37271}">
      <dgm:prSet phldrT="[Text]"/>
      <dgm:spPr/>
      <dgm:t>
        <a:bodyPr/>
        <a:lstStyle/>
        <a:p>
          <a:r>
            <a:rPr lang="en-US" dirty="0"/>
            <a:t>Cancer-free control</a:t>
          </a:r>
        </a:p>
      </dgm:t>
    </dgm:pt>
    <dgm:pt modelId="{F4F86714-2964-4835-B580-CCBB165A4B49}" type="parTrans" cxnId="{8F965510-2721-4688-8F24-8910A1A5759F}">
      <dgm:prSet/>
      <dgm:spPr/>
      <dgm:t>
        <a:bodyPr/>
        <a:lstStyle/>
        <a:p>
          <a:endParaRPr lang="en-US"/>
        </a:p>
      </dgm:t>
    </dgm:pt>
    <dgm:pt modelId="{536F97FF-03DB-487C-8809-7EFB8F26A61B}" type="sibTrans" cxnId="{8F965510-2721-4688-8F24-8910A1A5759F}">
      <dgm:prSet/>
      <dgm:spPr/>
      <dgm:t>
        <a:bodyPr/>
        <a:lstStyle/>
        <a:p>
          <a:endParaRPr lang="en-US"/>
        </a:p>
      </dgm:t>
    </dgm:pt>
    <dgm:pt modelId="{F3E45DB4-D940-4E69-B901-30D0F937D653}">
      <dgm:prSet phldrT="[Text]"/>
      <dgm:spPr/>
      <dgm:t>
        <a:bodyPr/>
        <a:lstStyle/>
        <a:p>
          <a:r>
            <a:rPr lang="en-US" dirty="0"/>
            <a:t>Cancer-free Control</a:t>
          </a:r>
        </a:p>
      </dgm:t>
    </dgm:pt>
    <dgm:pt modelId="{E60A1F28-FE33-46B8-9568-860F27C1DBA8}" type="parTrans" cxnId="{5EF0BAF5-2DF4-45D0-8D91-B342422E2052}">
      <dgm:prSet/>
      <dgm:spPr/>
      <dgm:t>
        <a:bodyPr/>
        <a:lstStyle/>
        <a:p>
          <a:endParaRPr lang="en-US"/>
        </a:p>
      </dgm:t>
    </dgm:pt>
    <dgm:pt modelId="{46375D15-B326-4C2E-BB35-2E9527F78E7D}" type="sibTrans" cxnId="{5EF0BAF5-2DF4-45D0-8D91-B342422E2052}">
      <dgm:prSet/>
      <dgm:spPr/>
      <dgm:t>
        <a:bodyPr/>
        <a:lstStyle/>
        <a:p>
          <a:endParaRPr lang="en-US"/>
        </a:p>
      </dgm:t>
    </dgm:pt>
    <dgm:pt modelId="{9E64F440-5FFE-4066-9ADD-43C792438002}">
      <dgm:prSet phldrT="[Text]"/>
      <dgm:spPr/>
      <dgm:t>
        <a:bodyPr/>
        <a:lstStyle/>
        <a:p>
          <a:r>
            <a:rPr lang="en-US" dirty="0"/>
            <a:t>Cancer-free control</a:t>
          </a:r>
        </a:p>
      </dgm:t>
    </dgm:pt>
    <dgm:pt modelId="{B0C50443-FA52-40CD-BB21-0A9694AA8516}" type="parTrans" cxnId="{3A79A29B-BE77-46A6-A4E8-08E51198EC77}">
      <dgm:prSet/>
      <dgm:spPr/>
      <dgm:t>
        <a:bodyPr/>
        <a:lstStyle/>
        <a:p>
          <a:endParaRPr lang="en-US"/>
        </a:p>
      </dgm:t>
    </dgm:pt>
    <dgm:pt modelId="{E4E2BA25-1FC7-48E4-829D-BC8A232313CA}" type="sibTrans" cxnId="{3A79A29B-BE77-46A6-A4E8-08E51198EC77}">
      <dgm:prSet/>
      <dgm:spPr/>
      <dgm:t>
        <a:bodyPr/>
        <a:lstStyle/>
        <a:p>
          <a:endParaRPr lang="en-US"/>
        </a:p>
      </dgm:t>
    </dgm:pt>
    <dgm:pt modelId="{8D81713D-AF9C-4463-AF3D-85148AEE6E1F}">
      <dgm:prSet phldrT="[Text]"/>
      <dgm:spPr/>
      <dgm:t>
        <a:bodyPr/>
        <a:lstStyle/>
        <a:p>
          <a:r>
            <a:rPr lang="en-US" dirty="0"/>
            <a:t>Cancer-free control</a:t>
          </a:r>
        </a:p>
      </dgm:t>
    </dgm:pt>
    <dgm:pt modelId="{6B8484E0-45F1-43F7-8D8A-74617E72F0B4}" type="parTrans" cxnId="{5FC596B4-4286-4598-AEAD-E8125C114F32}">
      <dgm:prSet/>
      <dgm:spPr/>
      <dgm:t>
        <a:bodyPr/>
        <a:lstStyle/>
        <a:p>
          <a:endParaRPr lang="en-US"/>
        </a:p>
      </dgm:t>
    </dgm:pt>
    <dgm:pt modelId="{B56639D5-76A9-47D5-86DD-96B7BF7262D6}" type="sibTrans" cxnId="{5FC596B4-4286-4598-AEAD-E8125C114F32}">
      <dgm:prSet/>
      <dgm:spPr/>
      <dgm:t>
        <a:bodyPr/>
        <a:lstStyle/>
        <a:p>
          <a:endParaRPr lang="en-US"/>
        </a:p>
      </dgm:t>
    </dgm:pt>
    <dgm:pt modelId="{B0F42C95-0007-4214-8708-FAF1B73DDBF4}">
      <dgm:prSet phldrT="[Text]"/>
      <dgm:spPr/>
      <dgm:t>
        <a:bodyPr/>
        <a:lstStyle/>
        <a:p>
          <a:r>
            <a:rPr lang="en-US" dirty="0"/>
            <a:t>Cancer-free control</a:t>
          </a:r>
        </a:p>
      </dgm:t>
    </dgm:pt>
    <dgm:pt modelId="{B959192A-71B6-40C1-A49C-3F963E09BDF6}" type="parTrans" cxnId="{EE71B6DA-74A4-4108-B047-D0D1F376C38B}">
      <dgm:prSet/>
      <dgm:spPr/>
      <dgm:t>
        <a:bodyPr/>
        <a:lstStyle/>
        <a:p>
          <a:endParaRPr lang="en-US"/>
        </a:p>
      </dgm:t>
    </dgm:pt>
    <dgm:pt modelId="{8EB79A36-A72B-4890-A058-20C1B293F062}" type="sibTrans" cxnId="{EE71B6DA-74A4-4108-B047-D0D1F376C38B}">
      <dgm:prSet/>
      <dgm:spPr/>
      <dgm:t>
        <a:bodyPr/>
        <a:lstStyle/>
        <a:p>
          <a:endParaRPr lang="en-US"/>
        </a:p>
      </dgm:t>
    </dgm:pt>
    <dgm:pt modelId="{3D781859-48FE-44DF-8750-F2879C433D27}" type="pres">
      <dgm:prSet presAssocID="{D3357110-53BC-4E3B-9CC6-B886823A2D7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EF02239-1881-4E5C-8E91-FB20934A1EF0}" type="pres">
      <dgm:prSet presAssocID="{71803132-7FCE-41AC-8782-FA05370AC0C6}" presName="centerShape" presStyleLbl="node0" presStyleIdx="0" presStyleCnt="1"/>
      <dgm:spPr/>
      <dgm:t>
        <a:bodyPr/>
        <a:lstStyle/>
        <a:p>
          <a:endParaRPr lang="en-US"/>
        </a:p>
      </dgm:t>
    </dgm:pt>
    <dgm:pt modelId="{25047DA5-C962-4EEF-BDDE-1DFA488009B6}" type="pres">
      <dgm:prSet presAssocID="{F4F86714-2964-4835-B580-CCBB165A4B49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9A72E26C-650D-47FC-80DE-E03E1F6EA1DA}" type="pres">
      <dgm:prSet presAssocID="{942C2C6A-C229-49C2-AF8A-5AF1BDD3727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7D039E-37AC-44F4-B98A-9A2F877CD134}" type="pres">
      <dgm:prSet presAssocID="{E60A1F28-FE33-46B8-9568-860F27C1DBA8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9CBBF426-A4A4-4FE0-B014-27089A2A661E}" type="pres">
      <dgm:prSet presAssocID="{F3E45DB4-D940-4E69-B901-30D0F937D65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A72300-6E2A-476B-B917-396769954F7B}" type="pres">
      <dgm:prSet presAssocID="{B0C50443-FA52-40CD-BB21-0A9694AA8516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50DE2844-6279-433E-B728-608BFDD0CD9A}" type="pres">
      <dgm:prSet presAssocID="{9E64F440-5FFE-4066-9ADD-43C79243800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1CD55C-1ECB-49FA-8ED9-74414F2626EB}" type="pres">
      <dgm:prSet presAssocID="{6B8484E0-45F1-43F7-8D8A-74617E72F0B4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B764A9E1-0CD6-47E0-8E37-311928FFF947}" type="pres">
      <dgm:prSet presAssocID="{8D81713D-AF9C-4463-AF3D-85148AEE6E1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81A39-F2A6-4EA5-9719-2A33E17C9D88}" type="pres">
      <dgm:prSet presAssocID="{B959192A-71B6-40C1-A49C-3F963E09BDF6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45A23F96-8BA5-42D1-A195-68DC27F22AD1}" type="pres">
      <dgm:prSet presAssocID="{B0F42C95-0007-4214-8708-FAF1B73DDBF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185C68-360C-4E81-8A97-6DB06015639C}" type="presOf" srcId="{F3E45DB4-D940-4E69-B901-30D0F937D653}" destId="{9CBBF426-A4A4-4FE0-B014-27089A2A661E}" srcOrd="0" destOrd="0" presId="urn:microsoft.com/office/officeart/2005/8/layout/radial4"/>
    <dgm:cxn modelId="{50AFAF2B-5A22-4772-BD64-4F81B90D0AD2}" type="presOf" srcId="{E60A1F28-FE33-46B8-9568-860F27C1DBA8}" destId="{987D039E-37AC-44F4-B98A-9A2F877CD134}" srcOrd="0" destOrd="0" presId="urn:microsoft.com/office/officeart/2005/8/layout/radial4"/>
    <dgm:cxn modelId="{8F965510-2721-4688-8F24-8910A1A5759F}" srcId="{71803132-7FCE-41AC-8782-FA05370AC0C6}" destId="{942C2C6A-C229-49C2-AF8A-5AF1BDD37271}" srcOrd="0" destOrd="0" parTransId="{F4F86714-2964-4835-B580-CCBB165A4B49}" sibTransId="{536F97FF-03DB-487C-8809-7EFB8F26A61B}"/>
    <dgm:cxn modelId="{D91B09E2-55DB-4DE3-88B9-7A19D0ABB74E}" type="presOf" srcId="{B959192A-71B6-40C1-A49C-3F963E09BDF6}" destId="{BCE81A39-F2A6-4EA5-9719-2A33E17C9D88}" srcOrd="0" destOrd="0" presId="urn:microsoft.com/office/officeart/2005/8/layout/radial4"/>
    <dgm:cxn modelId="{E2E054FB-50BA-4854-8865-7A327BE07D71}" srcId="{D3357110-53BC-4E3B-9CC6-B886823A2D73}" destId="{71803132-7FCE-41AC-8782-FA05370AC0C6}" srcOrd="0" destOrd="0" parTransId="{24AC7218-9A58-4CCA-8F9B-42AD28BE84A6}" sibTransId="{2938E0D9-7116-4ED4-83B5-4B3C98044923}"/>
    <dgm:cxn modelId="{EE71B6DA-74A4-4108-B047-D0D1F376C38B}" srcId="{71803132-7FCE-41AC-8782-FA05370AC0C6}" destId="{B0F42C95-0007-4214-8708-FAF1B73DDBF4}" srcOrd="4" destOrd="0" parTransId="{B959192A-71B6-40C1-A49C-3F963E09BDF6}" sibTransId="{8EB79A36-A72B-4890-A058-20C1B293F062}"/>
    <dgm:cxn modelId="{5FC596B4-4286-4598-AEAD-E8125C114F32}" srcId="{71803132-7FCE-41AC-8782-FA05370AC0C6}" destId="{8D81713D-AF9C-4463-AF3D-85148AEE6E1F}" srcOrd="3" destOrd="0" parTransId="{6B8484E0-45F1-43F7-8D8A-74617E72F0B4}" sibTransId="{B56639D5-76A9-47D5-86DD-96B7BF7262D6}"/>
    <dgm:cxn modelId="{AC9C1758-02A3-409B-AF52-99C806484D75}" type="presOf" srcId="{B0C50443-FA52-40CD-BB21-0A9694AA8516}" destId="{6CA72300-6E2A-476B-B917-396769954F7B}" srcOrd="0" destOrd="0" presId="urn:microsoft.com/office/officeart/2005/8/layout/radial4"/>
    <dgm:cxn modelId="{B39B5FFE-DC19-4FCD-BC62-E66C2976892A}" type="presOf" srcId="{942C2C6A-C229-49C2-AF8A-5AF1BDD37271}" destId="{9A72E26C-650D-47FC-80DE-E03E1F6EA1DA}" srcOrd="0" destOrd="0" presId="urn:microsoft.com/office/officeart/2005/8/layout/radial4"/>
    <dgm:cxn modelId="{3A79A29B-BE77-46A6-A4E8-08E51198EC77}" srcId="{71803132-7FCE-41AC-8782-FA05370AC0C6}" destId="{9E64F440-5FFE-4066-9ADD-43C792438002}" srcOrd="2" destOrd="0" parTransId="{B0C50443-FA52-40CD-BB21-0A9694AA8516}" sibTransId="{E4E2BA25-1FC7-48E4-829D-BC8A232313CA}"/>
    <dgm:cxn modelId="{0DA3A545-35A2-4411-9EA9-9657F630C64B}" type="presOf" srcId="{6B8484E0-45F1-43F7-8D8A-74617E72F0B4}" destId="{511CD55C-1ECB-49FA-8ED9-74414F2626EB}" srcOrd="0" destOrd="0" presId="urn:microsoft.com/office/officeart/2005/8/layout/radial4"/>
    <dgm:cxn modelId="{D2E38C67-14A4-43B4-B65F-0E3708368FA8}" type="presOf" srcId="{D3357110-53BC-4E3B-9CC6-B886823A2D73}" destId="{3D781859-48FE-44DF-8750-F2879C433D27}" srcOrd="0" destOrd="0" presId="urn:microsoft.com/office/officeart/2005/8/layout/radial4"/>
    <dgm:cxn modelId="{3744EDBC-CFAB-4C08-ACD1-3042FF178280}" type="presOf" srcId="{9E64F440-5FFE-4066-9ADD-43C792438002}" destId="{50DE2844-6279-433E-B728-608BFDD0CD9A}" srcOrd="0" destOrd="0" presId="urn:microsoft.com/office/officeart/2005/8/layout/radial4"/>
    <dgm:cxn modelId="{E2C5424D-1C44-439D-A079-44A705520B59}" type="presOf" srcId="{F4F86714-2964-4835-B580-CCBB165A4B49}" destId="{25047DA5-C962-4EEF-BDDE-1DFA488009B6}" srcOrd="0" destOrd="0" presId="urn:microsoft.com/office/officeart/2005/8/layout/radial4"/>
    <dgm:cxn modelId="{4167393E-25BC-4147-BAD9-789C4E9E7F50}" type="presOf" srcId="{71803132-7FCE-41AC-8782-FA05370AC0C6}" destId="{DEF02239-1881-4E5C-8E91-FB20934A1EF0}" srcOrd="0" destOrd="0" presId="urn:microsoft.com/office/officeart/2005/8/layout/radial4"/>
    <dgm:cxn modelId="{5EF0BAF5-2DF4-45D0-8D91-B342422E2052}" srcId="{71803132-7FCE-41AC-8782-FA05370AC0C6}" destId="{F3E45DB4-D940-4E69-B901-30D0F937D653}" srcOrd="1" destOrd="0" parTransId="{E60A1F28-FE33-46B8-9568-860F27C1DBA8}" sibTransId="{46375D15-B326-4C2E-BB35-2E9527F78E7D}"/>
    <dgm:cxn modelId="{FF34BDA1-CCDF-4AED-80E8-94809CF47E1B}" type="presOf" srcId="{8D81713D-AF9C-4463-AF3D-85148AEE6E1F}" destId="{B764A9E1-0CD6-47E0-8E37-311928FFF947}" srcOrd="0" destOrd="0" presId="urn:microsoft.com/office/officeart/2005/8/layout/radial4"/>
    <dgm:cxn modelId="{146DA309-6D10-48B6-A853-13F34F7F051F}" type="presOf" srcId="{B0F42C95-0007-4214-8708-FAF1B73DDBF4}" destId="{45A23F96-8BA5-42D1-A195-68DC27F22AD1}" srcOrd="0" destOrd="0" presId="urn:microsoft.com/office/officeart/2005/8/layout/radial4"/>
    <dgm:cxn modelId="{B3A1AE31-91B4-4161-B2B1-E24D7052629C}" type="presParOf" srcId="{3D781859-48FE-44DF-8750-F2879C433D27}" destId="{DEF02239-1881-4E5C-8E91-FB20934A1EF0}" srcOrd="0" destOrd="0" presId="urn:microsoft.com/office/officeart/2005/8/layout/radial4"/>
    <dgm:cxn modelId="{B6A95AB7-BDA4-442A-8464-13976D312DA0}" type="presParOf" srcId="{3D781859-48FE-44DF-8750-F2879C433D27}" destId="{25047DA5-C962-4EEF-BDDE-1DFA488009B6}" srcOrd="1" destOrd="0" presId="urn:microsoft.com/office/officeart/2005/8/layout/radial4"/>
    <dgm:cxn modelId="{FF4687A3-EECE-4D2E-B830-F6FE57061FBC}" type="presParOf" srcId="{3D781859-48FE-44DF-8750-F2879C433D27}" destId="{9A72E26C-650D-47FC-80DE-E03E1F6EA1DA}" srcOrd="2" destOrd="0" presId="urn:microsoft.com/office/officeart/2005/8/layout/radial4"/>
    <dgm:cxn modelId="{533598F8-0B47-447E-AD30-3B7D08B261C8}" type="presParOf" srcId="{3D781859-48FE-44DF-8750-F2879C433D27}" destId="{987D039E-37AC-44F4-B98A-9A2F877CD134}" srcOrd="3" destOrd="0" presId="urn:microsoft.com/office/officeart/2005/8/layout/radial4"/>
    <dgm:cxn modelId="{A84AE85F-82E3-4720-B741-0F599A3EE951}" type="presParOf" srcId="{3D781859-48FE-44DF-8750-F2879C433D27}" destId="{9CBBF426-A4A4-4FE0-B014-27089A2A661E}" srcOrd="4" destOrd="0" presId="urn:microsoft.com/office/officeart/2005/8/layout/radial4"/>
    <dgm:cxn modelId="{4CF9250B-0F5E-4CCC-9F56-DFBB03D5DCCD}" type="presParOf" srcId="{3D781859-48FE-44DF-8750-F2879C433D27}" destId="{6CA72300-6E2A-476B-B917-396769954F7B}" srcOrd="5" destOrd="0" presId="urn:microsoft.com/office/officeart/2005/8/layout/radial4"/>
    <dgm:cxn modelId="{32F5F2DA-B0DB-41C2-9B2C-B510F0C98F42}" type="presParOf" srcId="{3D781859-48FE-44DF-8750-F2879C433D27}" destId="{50DE2844-6279-433E-B728-608BFDD0CD9A}" srcOrd="6" destOrd="0" presId="urn:microsoft.com/office/officeart/2005/8/layout/radial4"/>
    <dgm:cxn modelId="{24A7C031-9454-4A5A-872E-B4DEFC18829A}" type="presParOf" srcId="{3D781859-48FE-44DF-8750-F2879C433D27}" destId="{511CD55C-1ECB-49FA-8ED9-74414F2626EB}" srcOrd="7" destOrd="0" presId="urn:microsoft.com/office/officeart/2005/8/layout/radial4"/>
    <dgm:cxn modelId="{DCBA848E-933B-48A7-879F-5A82B9A4FB49}" type="presParOf" srcId="{3D781859-48FE-44DF-8750-F2879C433D27}" destId="{B764A9E1-0CD6-47E0-8E37-311928FFF947}" srcOrd="8" destOrd="0" presId="urn:microsoft.com/office/officeart/2005/8/layout/radial4"/>
    <dgm:cxn modelId="{58AB905A-B0D1-4369-B0EF-27A887592970}" type="presParOf" srcId="{3D781859-48FE-44DF-8750-F2879C433D27}" destId="{BCE81A39-F2A6-4EA5-9719-2A33E17C9D88}" srcOrd="9" destOrd="0" presId="urn:microsoft.com/office/officeart/2005/8/layout/radial4"/>
    <dgm:cxn modelId="{9CD7BF82-4644-4CB3-A783-353E403509DF}" type="presParOf" srcId="{3D781859-48FE-44DF-8750-F2879C433D27}" destId="{45A23F96-8BA5-42D1-A195-68DC27F22AD1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1564AD-8EAB-4881-B16B-2726B790C922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0C5A11-5FB8-4C69-A74F-464E579E6453}">
      <dgm:prSet phldrT="[Text]"/>
      <dgm:spPr/>
      <dgm:t>
        <a:bodyPr/>
        <a:lstStyle/>
        <a:p>
          <a:r>
            <a:rPr lang="en-US" dirty="0"/>
            <a:t>Women with cancer</a:t>
          </a:r>
        </a:p>
      </dgm:t>
    </dgm:pt>
    <dgm:pt modelId="{FAB30E73-4B00-4017-8AFC-C1EC9B21A4EC}" type="parTrans" cxnId="{ED7D3353-9DF9-4892-93D2-AD5F60E70246}">
      <dgm:prSet/>
      <dgm:spPr/>
      <dgm:t>
        <a:bodyPr/>
        <a:lstStyle/>
        <a:p>
          <a:endParaRPr lang="en-US"/>
        </a:p>
      </dgm:t>
    </dgm:pt>
    <dgm:pt modelId="{6F607BE2-E39A-428A-AC01-C0013D3B4820}" type="sibTrans" cxnId="{ED7D3353-9DF9-4892-93D2-AD5F60E70246}">
      <dgm:prSet/>
      <dgm:spPr/>
      <dgm:t>
        <a:bodyPr/>
        <a:lstStyle/>
        <a:p>
          <a:endParaRPr lang="en-US"/>
        </a:p>
      </dgm:t>
    </dgm:pt>
    <dgm:pt modelId="{54764144-BA4D-4362-80E7-06A5F6E422BE}">
      <dgm:prSet phldrT="[Text]"/>
      <dgm:spPr/>
      <dgm:t>
        <a:bodyPr/>
        <a:lstStyle/>
        <a:p>
          <a:r>
            <a:rPr lang="en-US" dirty="0"/>
            <a:t>Women without cancer</a:t>
          </a:r>
        </a:p>
      </dgm:t>
    </dgm:pt>
    <dgm:pt modelId="{BABDD02B-FC86-4E7E-BA88-FF7C3B6916E6}" type="parTrans" cxnId="{61FFAEAA-3B75-4472-A0A8-51436BB98E24}">
      <dgm:prSet/>
      <dgm:spPr/>
      <dgm:t>
        <a:bodyPr/>
        <a:lstStyle/>
        <a:p>
          <a:endParaRPr lang="en-US"/>
        </a:p>
      </dgm:t>
    </dgm:pt>
    <dgm:pt modelId="{0A6AF9A7-0155-4C8A-AA90-F28E99BB770D}" type="sibTrans" cxnId="{61FFAEAA-3B75-4472-A0A8-51436BB98E24}">
      <dgm:prSet/>
      <dgm:spPr/>
      <dgm:t>
        <a:bodyPr/>
        <a:lstStyle/>
        <a:p>
          <a:endParaRPr lang="en-US"/>
        </a:p>
      </dgm:t>
    </dgm:pt>
    <dgm:pt modelId="{22217ACB-932A-44AB-899C-30FC2F27BC9E}" type="pres">
      <dgm:prSet presAssocID="{3E1564AD-8EAB-4881-B16B-2726B790C92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F9BE9C-70A5-4308-B9B5-0D05A7A48960}" type="pres">
      <dgm:prSet presAssocID="{3E1564AD-8EAB-4881-B16B-2726B790C922}" presName="divider" presStyleLbl="fgShp" presStyleIdx="0" presStyleCnt="1"/>
      <dgm:spPr/>
    </dgm:pt>
    <dgm:pt modelId="{6A7DD3C7-E6E3-4BC3-87F5-18630FB9CBCB}" type="pres">
      <dgm:prSet presAssocID="{A40C5A11-5FB8-4C69-A74F-464E579E6453}" presName="downArrow" presStyleLbl="node1" presStyleIdx="0" presStyleCnt="2"/>
      <dgm:spPr/>
    </dgm:pt>
    <dgm:pt modelId="{5D3FB712-0B25-4CA1-AD12-220DDB39666E}" type="pres">
      <dgm:prSet presAssocID="{A40C5A11-5FB8-4C69-A74F-464E579E6453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3A29F-5BC5-4E72-A4E2-8C30B8CDACB6}" type="pres">
      <dgm:prSet presAssocID="{54764144-BA4D-4362-80E7-06A5F6E422BE}" presName="upArrow" presStyleLbl="node1" presStyleIdx="1" presStyleCnt="2"/>
      <dgm:spPr/>
    </dgm:pt>
    <dgm:pt modelId="{1858E728-BC2C-484B-9498-72D696B3CCEA}" type="pres">
      <dgm:prSet presAssocID="{54764144-BA4D-4362-80E7-06A5F6E422BE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3A1933-287E-4B8E-AFFD-65288BAD483D}" type="presOf" srcId="{54764144-BA4D-4362-80E7-06A5F6E422BE}" destId="{1858E728-BC2C-484B-9498-72D696B3CCEA}" srcOrd="0" destOrd="0" presId="urn:microsoft.com/office/officeart/2005/8/layout/arrow3"/>
    <dgm:cxn modelId="{61FFAEAA-3B75-4472-A0A8-51436BB98E24}" srcId="{3E1564AD-8EAB-4881-B16B-2726B790C922}" destId="{54764144-BA4D-4362-80E7-06A5F6E422BE}" srcOrd="1" destOrd="0" parTransId="{BABDD02B-FC86-4E7E-BA88-FF7C3B6916E6}" sibTransId="{0A6AF9A7-0155-4C8A-AA90-F28E99BB770D}"/>
    <dgm:cxn modelId="{B8F594B3-1B8F-4571-9050-043C62B1FACC}" type="presOf" srcId="{A40C5A11-5FB8-4C69-A74F-464E579E6453}" destId="{5D3FB712-0B25-4CA1-AD12-220DDB39666E}" srcOrd="0" destOrd="0" presId="urn:microsoft.com/office/officeart/2005/8/layout/arrow3"/>
    <dgm:cxn modelId="{241B35B1-7F47-4FC1-9482-6EB7F6DDF8DB}" type="presOf" srcId="{3E1564AD-8EAB-4881-B16B-2726B790C922}" destId="{22217ACB-932A-44AB-899C-30FC2F27BC9E}" srcOrd="0" destOrd="0" presId="urn:microsoft.com/office/officeart/2005/8/layout/arrow3"/>
    <dgm:cxn modelId="{ED7D3353-9DF9-4892-93D2-AD5F60E70246}" srcId="{3E1564AD-8EAB-4881-B16B-2726B790C922}" destId="{A40C5A11-5FB8-4C69-A74F-464E579E6453}" srcOrd="0" destOrd="0" parTransId="{FAB30E73-4B00-4017-8AFC-C1EC9B21A4EC}" sibTransId="{6F607BE2-E39A-428A-AC01-C0013D3B4820}"/>
    <dgm:cxn modelId="{26F3AE7C-5763-4970-A101-3334E6A8FD7B}" type="presParOf" srcId="{22217ACB-932A-44AB-899C-30FC2F27BC9E}" destId="{13F9BE9C-70A5-4308-B9B5-0D05A7A48960}" srcOrd="0" destOrd="0" presId="urn:microsoft.com/office/officeart/2005/8/layout/arrow3"/>
    <dgm:cxn modelId="{27C31F5D-2F67-4679-977A-061119220EB8}" type="presParOf" srcId="{22217ACB-932A-44AB-899C-30FC2F27BC9E}" destId="{6A7DD3C7-E6E3-4BC3-87F5-18630FB9CBCB}" srcOrd="1" destOrd="0" presId="urn:microsoft.com/office/officeart/2005/8/layout/arrow3"/>
    <dgm:cxn modelId="{1CA135C7-4BF2-4FC3-8F4B-DC6091D96DFE}" type="presParOf" srcId="{22217ACB-932A-44AB-899C-30FC2F27BC9E}" destId="{5D3FB712-0B25-4CA1-AD12-220DDB39666E}" srcOrd="2" destOrd="0" presId="urn:microsoft.com/office/officeart/2005/8/layout/arrow3"/>
    <dgm:cxn modelId="{C33DC175-EAED-4032-BFBB-BAE7D7A5D0C9}" type="presParOf" srcId="{22217ACB-932A-44AB-899C-30FC2F27BC9E}" destId="{FEF3A29F-5BC5-4E72-A4E2-8C30B8CDACB6}" srcOrd="3" destOrd="0" presId="urn:microsoft.com/office/officeart/2005/8/layout/arrow3"/>
    <dgm:cxn modelId="{AEA7CC31-B685-452B-B9F9-DA363CFC34B9}" type="presParOf" srcId="{22217ACB-932A-44AB-899C-30FC2F27BC9E}" destId="{1858E728-BC2C-484B-9498-72D696B3CCEA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2804C64-FFCB-4F30-BB9C-542FB0741517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972B5902-9D6E-428B-B92D-A70640E72D17}">
      <dgm:prSet phldrT="[Text]" custT="1"/>
      <dgm:spPr/>
      <dgm:t>
        <a:bodyPr/>
        <a:lstStyle/>
        <a:p>
          <a:r>
            <a:rPr lang="en-US" sz="1900" dirty="0"/>
            <a:t>Gynecologic Cancer Diagnosis</a:t>
          </a:r>
        </a:p>
      </dgm:t>
    </dgm:pt>
    <dgm:pt modelId="{866E4109-3A6A-49F3-81A3-6358EB72C7C8}" type="parTrans" cxnId="{5DCCD529-BD0D-483E-8B8A-D2A7EF4B054C}">
      <dgm:prSet/>
      <dgm:spPr/>
      <dgm:t>
        <a:bodyPr/>
        <a:lstStyle/>
        <a:p>
          <a:endParaRPr lang="en-US"/>
        </a:p>
      </dgm:t>
    </dgm:pt>
    <dgm:pt modelId="{CDC35ABE-16B1-4C09-B720-5311F4E3E4D0}" type="sibTrans" cxnId="{5DCCD529-BD0D-483E-8B8A-D2A7EF4B054C}">
      <dgm:prSet/>
      <dgm:spPr/>
      <dgm:t>
        <a:bodyPr/>
        <a:lstStyle/>
        <a:p>
          <a:endParaRPr lang="en-US" dirty="0"/>
        </a:p>
      </dgm:t>
    </dgm:pt>
    <dgm:pt modelId="{57D66864-3304-4370-A323-CE0D451A8EBE}">
      <dgm:prSet phldrT="[Text]" custT="1"/>
      <dgm:spPr/>
      <dgm:t>
        <a:bodyPr/>
        <a:lstStyle/>
        <a:p>
          <a:r>
            <a:rPr lang="en-US" sz="1800" dirty="0"/>
            <a:t>Functional Impairments and Depressive Symptoms</a:t>
          </a:r>
        </a:p>
      </dgm:t>
    </dgm:pt>
    <dgm:pt modelId="{0B76C288-518A-42B8-BC45-520742AF025D}" type="parTrans" cxnId="{0FAA1BAE-9B5B-4F76-9C11-D228B7E44B8B}">
      <dgm:prSet/>
      <dgm:spPr/>
      <dgm:t>
        <a:bodyPr/>
        <a:lstStyle/>
        <a:p>
          <a:endParaRPr lang="en-US"/>
        </a:p>
      </dgm:t>
    </dgm:pt>
    <dgm:pt modelId="{A19E3DEA-F11C-4C7C-AE07-0CF6133220ED}" type="sibTrans" cxnId="{0FAA1BAE-9B5B-4F76-9C11-D228B7E44B8B}">
      <dgm:prSet/>
      <dgm:spPr/>
      <dgm:t>
        <a:bodyPr/>
        <a:lstStyle/>
        <a:p>
          <a:endParaRPr lang="en-US"/>
        </a:p>
      </dgm:t>
    </dgm:pt>
    <dgm:pt modelId="{BC5664E5-9F41-4954-A28A-655D28EC7293}" type="pres">
      <dgm:prSet presAssocID="{22804C64-FFCB-4F30-BB9C-542FB0741517}" presName="Name0" presStyleCnt="0">
        <dgm:presLayoutVars>
          <dgm:dir/>
          <dgm:resizeHandles val="exact"/>
        </dgm:presLayoutVars>
      </dgm:prSet>
      <dgm:spPr/>
    </dgm:pt>
    <dgm:pt modelId="{F6A55181-9082-4471-8979-B0460297EF02}" type="pres">
      <dgm:prSet presAssocID="{22804C64-FFCB-4F30-BB9C-542FB0741517}" presName="vNodes" presStyleCnt="0"/>
      <dgm:spPr/>
    </dgm:pt>
    <dgm:pt modelId="{1E694793-9F36-45D7-BF9F-3D413CA4833F}" type="pres">
      <dgm:prSet presAssocID="{972B5902-9D6E-428B-B92D-A70640E72D1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11027-1ECC-429A-921F-BEBEFBC595EE}" type="pres">
      <dgm:prSet presAssocID="{22804C64-FFCB-4F30-BB9C-542FB0741517}" presName="sibTransLast" presStyleLbl="sibTrans2D1" presStyleIdx="0" presStyleCnt="1"/>
      <dgm:spPr/>
      <dgm:t>
        <a:bodyPr/>
        <a:lstStyle/>
        <a:p>
          <a:endParaRPr lang="en-US"/>
        </a:p>
      </dgm:t>
    </dgm:pt>
    <dgm:pt modelId="{88F7CC8F-E09C-4C57-A64B-4789797CFAE7}" type="pres">
      <dgm:prSet presAssocID="{22804C64-FFCB-4F30-BB9C-542FB0741517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5AAD5BAA-F6A0-4C79-B00D-223DFBBA8CBB}" type="pres">
      <dgm:prSet presAssocID="{22804C64-FFCB-4F30-BB9C-542FB0741517}" presName="las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83A902-99E6-4729-8D13-03919E3D11F6}" type="presOf" srcId="{CDC35ABE-16B1-4C09-B720-5311F4E3E4D0}" destId="{6E111027-1ECC-429A-921F-BEBEFBC595EE}" srcOrd="0" destOrd="0" presId="urn:microsoft.com/office/officeart/2005/8/layout/equation2"/>
    <dgm:cxn modelId="{0FAA1BAE-9B5B-4F76-9C11-D228B7E44B8B}" srcId="{22804C64-FFCB-4F30-BB9C-542FB0741517}" destId="{57D66864-3304-4370-A323-CE0D451A8EBE}" srcOrd="1" destOrd="0" parTransId="{0B76C288-518A-42B8-BC45-520742AF025D}" sibTransId="{A19E3DEA-F11C-4C7C-AE07-0CF6133220ED}"/>
    <dgm:cxn modelId="{5DCCD529-BD0D-483E-8B8A-D2A7EF4B054C}" srcId="{22804C64-FFCB-4F30-BB9C-542FB0741517}" destId="{972B5902-9D6E-428B-B92D-A70640E72D17}" srcOrd="0" destOrd="0" parTransId="{866E4109-3A6A-49F3-81A3-6358EB72C7C8}" sibTransId="{CDC35ABE-16B1-4C09-B720-5311F4E3E4D0}"/>
    <dgm:cxn modelId="{B4A6448D-14F2-45A8-BC1A-A51AE6933B45}" type="presOf" srcId="{57D66864-3304-4370-A323-CE0D451A8EBE}" destId="{5AAD5BAA-F6A0-4C79-B00D-223DFBBA8CBB}" srcOrd="0" destOrd="0" presId="urn:microsoft.com/office/officeart/2005/8/layout/equation2"/>
    <dgm:cxn modelId="{6E2CF768-4881-424B-85F4-6F2E5F9DB00F}" type="presOf" srcId="{972B5902-9D6E-428B-B92D-A70640E72D17}" destId="{1E694793-9F36-45D7-BF9F-3D413CA4833F}" srcOrd="0" destOrd="0" presId="urn:microsoft.com/office/officeart/2005/8/layout/equation2"/>
    <dgm:cxn modelId="{21F8E151-DDA0-44FA-ABB5-E403F750574A}" type="presOf" srcId="{22804C64-FFCB-4F30-BB9C-542FB0741517}" destId="{BC5664E5-9F41-4954-A28A-655D28EC7293}" srcOrd="0" destOrd="0" presId="urn:microsoft.com/office/officeart/2005/8/layout/equation2"/>
    <dgm:cxn modelId="{4D2D6A8F-50A9-469F-897D-4EB351847158}" type="presOf" srcId="{CDC35ABE-16B1-4C09-B720-5311F4E3E4D0}" destId="{88F7CC8F-E09C-4C57-A64B-4789797CFAE7}" srcOrd="1" destOrd="0" presId="urn:microsoft.com/office/officeart/2005/8/layout/equation2"/>
    <dgm:cxn modelId="{9AF3975A-5B4C-4773-895A-DBCF8E050CB8}" type="presParOf" srcId="{BC5664E5-9F41-4954-A28A-655D28EC7293}" destId="{F6A55181-9082-4471-8979-B0460297EF02}" srcOrd="0" destOrd="0" presId="urn:microsoft.com/office/officeart/2005/8/layout/equation2"/>
    <dgm:cxn modelId="{9B106A12-CBBD-40A5-A9BE-A05E7C5AC830}" type="presParOf" srcId="{F6A55181-9082-4471-8979-B0460297EF02}" destId="{1E694793-9F36-45D7-BF9F-3D413CA4833F}" srcOrd="0" destOrd="0" presId="urn:microsoft.com/office/officeart/2005/8/layout/equation2"/>
    <dgm:cxn modelId="{40EEA23D-4A39-4579-9DAC-4371FA051D9E}" type="presParOf" srcId="{BC5664E5-9F41-4954-A28A-655D28EC7293}" destId="{6E111027-1ECC-429A-921F-BEBEFBC595EE}" srcOrd="1" destOrd="0" presId="urn:microsoft.com/office/officeart/2005/8/layout/equation2"/>
    <dgm:cxn modelId="{53C4F851-D61B-4FD9-B1A7-0006DA60A609}" type="presParOf" srcId="{6E111027-1ECC-429A-921F-BEBEFBC595EE}" destId="{88F7CC8F-E09C-4C57-A64B-4789797CFAE7}" srcOrd="0" destOrd="0" presId="urn:microsoft.com/office/officeart/2005/8/layout/equation2"/>
    <dgm:cxn modelId="{1F2416DB-6B92-4495-8F69-1FC98F5241E5}" type="presParOf" srcId="{BC5664E5-9F41-4954-A28A-655D28EC7293}" destId="{5AAD5BAA-F6A0-4C79-B00D-223DFBBA8CB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C50A9-5CE0-488A-B575-1649544BF693}">
      <dsp:nvSpPr>
        <dsp:cNvPr id="0" name=""/>
        <dsp:cNvSpPr/>
      </dsp:nvSpPr>
      <dsp:spPr>
        <a:xfrm>
          <a:off x="1268851" y="888988"/>
          <a:ext cx="2126372" cy="21263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HRQOL</a:t>
          </a:r>
        </a:p>
      </dsp:txBody>
      <dsp:txXfrm>
        <a:off x="1580251" y="1200388"/>
        <a:ext cx="1503572" cy="1503572"/>
      </dsp:txXfrm>
    </dsp:sp>
    <dsp:sp modelId="{C9C2CC57-27DF-4BAB-AC1D-596C8E7571BD}">
      <dsp:nvSpPr>
        <dsp:cNvPr id="0" name=""/>
        <dsp:cNvSpPr/>
      </dsp:nvSpPr>
      <dsp:spPr>
        <a:xfrm>
          <a:off x="1800444" y="35042"/>
          <a:ext cx="1063186" cy="10631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Physical</a:t>
          </a:r>
        </a:p>
      </dsp:txBody>
      <dsp:txXfrm>
        <a:off x="1956144" y="190742"/>
        <a:ext cx="751786" cy="751786"/>
      </dsp:txXfrm>
    </dsp:sp>
    <dsp:sp modelId="{9C316B37-7E49-4F37-8C78-2A002CDE8E4B}">
      <dsp:nvSpPr>
        <dsp:cNvPr id="0" name=""/>
        <dsp:cNvSpPr/>
      </dsp:nvSpPr>
      <dsp:spPr>
        <a:xfrm>
          <a:off x="2883702" y="556711"/>
          <a:ext cx="1063186" cy="10631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Emotional</a:t>
          </a:r>
        </a:p>
      </dsp:txBody>
      <dsp:txXfrm>
        <a:off x="3039402" y="712411"/>
        <a:ext cx="751786" cy="751786"/>
      </dsp:txXfrm>
    </dsp:sp>
    <dsp:sp modelId="{9692592F-E901-4B5D-A95E-AA78E7533AE5}">
      <dsp:nvSpPr>
        <dsp:cNvPr id="0" name=""/>
        <dsp:cNvSpPr/>
      </dsp:nvSpPr>
      <dsp:spPr>
        <a:xfrm>
          <a:off x="3151244" y="1728892"/>
          <a:ext cx="1063186" cy="10631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Mental</a:t>
          </a:r>
        </a:p>
      </dsp:txBody>
      <dsp:txXfrm>
        <a:off x="3306944" y="1884592"/>
        <a:ext cx="751786" cy="751786"/>
      </dsp:txXfrm>
    </dsp:sp>
    <dsp:sp modelId="{C3BDEEA0-0A57-4658-AC88-F27ED892794B}">
      <dsp:nvSpPr>
        <dsp:cNvPr id="0" name=""/>
        <dsp:cNvSpPr/>
      </dsp:nvSpPr>
      <dsp:spPr>
        <a:xfrm>
          <a:off x="2401607" y="2668908"/>
          <a:ext cx="1063186" cy="10631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Social</a:t>
          </a:r>
        </a:p>
      </dsp:txBody>
      <dsp:txXfrm>
        <a:off x="2557307" y="2824608"/>
        <a:ext cx="751786" cy="751786"/>
      </dsp:txXfrm>
    </dsp:sp>
    <dsp:sp modelId="{3EFC3A62-1611-4B74-B139-AADCB211FF76}">
      <dsp:nvSpPr>
        <dsp:cNvPr id="0" name=""/>
        <dsp:cNvSpPr/>
      </dsp:nvSpPr>
      <dsp:spPr>
        <a:xfrm>
          <a:off x="1199281" y="2668908"/>
          <a:ext cx="1063186" cy="10631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Functional</a:t>
          </a:r>
        </a:p>
      </dsp:txBody>
      <dsp:txXfrm>
        <a:off x="1354981" y="2824608"/>
        <a:ext cx="751786" cy="751786"/>
      </dsp:txXfrm>
    </dsp:sp>
    <dsp:sp modelId="{4E38F379-EBC9-4E92-8C69-1E46805C5D33}">
      <dsp:nvSpPr>
        <dsp:cNvPr id="0" name=""/>
        <dsp:cNvSpPr/>
      </dsp:nvSpPr>
      <dsp:spPr>
        <a:xfrm>
          <a:off x="449644" y="1728892"/>
          <a:ext cx="1063186" cy="10631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Disease-related symptoms</a:t>
          </a:r>
        </a:p>
      </dsp:txBody>
      <dsp:txXfrm>
        <a:off x="605344" y="1884592"/>
        <a:ext cx="751786" cy="751786"/>
      </dsp:txXfrm>
    </dsp:sp>
    <dsp:sp modelId="{E5B967E3-8F48-4518-8E1F-364CF32F2DD9}">
      <dsp:nvSpPr>
        <dsp:cNvPr id="0" name=""/>
        <dsp:cNvSpPr/>
      </dsp:nvSpPr>
      <dsp:spPr>
        <a:xfrm>
          <a:off x="717186" y="556711"/>
          <a:ext cx="1063186" cy="10631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Adverse effects of treatment</a:t>
          </a:r>
        </a:p>
      </dsp:txBody>
      <dsp:txXfrm>
        <a:off x="872886" y="712411"/>
        <a:ext cx="751786" cy="7517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65B37-BC44-4DE4-B29B-1A5384FE9786}">
      <dsp:nvSpPr>
        <dsp:cNvPr id="0" name=""/>
        <dsp:cNvSpPr/>
      </dsp:nvSpPr>
      <dsp:spPr>
        <a:xfrm>
          <a:off x="2048" y="987724"/>
          <a:ext cx="1791688" cy="17916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Gynecologic Cancer Diagnosis</a:t>
          </a:r>
        </a:p>
      </dsp:txBody>
      <dsp:txXfrm>
        <a:off x="264435" y="1250111"/>
        <a:ext cx="1266914" cy="1266914"/>
      </dsp:txXfrm>
    </dsp:sp>
    <dsp:sp modelId="{6E111027-1ECC-429A-921F-BEBEFBC595EE}">
      <dsp:nvSpPr>
        <dsp:cNvPr id="0" name=""/>
        <dsp:cNvSpPr/>
      </dsp:nvSpPr>
      <dsp:spPr>
        <a:xfrm>
          <a:off x="2062490" y="1550314"/>
          <a:ext cx="569756" cy="6665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062490" y="1683615"/>
        <a:ext cx="398829" cy="399905"/>
      </dsp:txXfrm>
    </dsp:sp>
    <dsp:sp modelId="{5AAD5BAA-F6A0-4C79-B00D-223DFBBA8CBB}">
      <dsp:nvSpPr>
        <dsp:cNvPr id="0" name=""/>
        <dsp:cNvSpPr/>
      </dsp:nvSpPr>
      <dsp:spPr>
        <a:xfrm>
          <a:off x="2868749" y="987724"/>
          <a:ext cx="1791688" cy="17916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Change in HRQOL</a:t>
          </a:r>
        </a:p>
      </dsp:txBody>
      <dsp:txXfrm>
        <a:off x="3131136" y="1250111"/>
        <a:ext cx="1266914" cy="12669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C1998-5A7A-4B7A-A6F5-6711EA6E5E4F}">
      <dsp:nvSpPr>
        <dsp:cNvPr id="0" name=""/>
        <dsp:cNvSpPr/>
      </dsp:nvSpPr>
      <dsp:spPr>
        <a:xfrm>
          <a:off x="7593297" y="1741178"/>
          <a:ext cx="343977" cy="479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9897"/>
              </a:lnTo>
              <a:lnTo>
                <a:pt x="343977" y="4798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581B1-3125-4AE6-9268-B14641819678}">
      <dsp:nvSpPr>
        <dsp:cNvPr id="0" name=""/>
        <dsp:cNvSpPr/>
      </dsp:nvSpPr>
      <dsp:spPr>
        <a:xfrm>
          <a:off x="5937583" y="731697"/>
          <a:ext cx="2572986" cy="279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902"/>
              </a:lnTo>
              <a:lnTo>
                <a:pt x="2572986" y="139902"/>
              </a:lnTo>
              <a:lnTo>
                <a:pt x="2572986" y="2798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F5632B-7D44-4E6A-A67D-E63AFF0A2C7E}">
      <dsp:nvSpPr>
        <dsp:cNvPr id="0" name=""/>
        <dsp:cNvSpPr/>
      </dsp:nvSpPr>
      <dsp:spPr>
        <a:xfrm>
          <a:off x="5891863" y="731697"/>
          <a:ext cx="91440" cy="2798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98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E0E389-37AF-439D-A403-50919788AD4A}">
      <dsp:nvSpPr>
        <dsp:cNvPr id="0" name=""/>
        <dsp:cNvSpPr/>
      </dsp:nvSpPr>
      <dsp:spPr>
        <a:xfrm>
          <a:off x="3364596" y="2750658"/>
          <a:ext cx="2016562" cy="279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902"/>
              </a:lnTo>
              <a:lnTo>
                <a:pt x="2016562" y="139902"/>
              </a:lnTo>
              <a:lnTo>
                <a:pt x="2016562" y="27980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D23E5-FDBC-4DC7-9D6D-0A59DD30781C}">
      <dsp:nvSpPr>
        <dsp:cNvPr id="0" name=""/>
        <dsp:cNvSpPr/>
      </dsp:nvSpPr>
      <dsp:spPr>
        <a:xfrm>
          <a:off x="3313820" y="2750658"/>
          <a:ext cx="91440" cy="281822"/>
        </a:xfrm>
        <a:custGeom>
          <a:avLst/>
          <a:gdLst/>
          <a:ahLst/>
          <a:cxnLst/>
          <a:rect l="0" t="0" r="0" b="0"/>
          <a:pathLst>
            <a:path>
              <a:moveTo>
                <a:pt x="50776" y="0"/>
              </a:moveTo>
              <a:lnTo>
                <a:pt x="50776" y="141920"/>
              </a:lnTo>
              <a:lnTo>
                <a:pt x="45720" y="141920"/>
              </a:lnTo>
              <a:lnTo>
                <a:pt x="45720" y="2818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6D7EE-35B1-4C79-AE0A-5250DDEDE9D3}">
      <dsp:nvSpPr>
        <dsp:cNvPr id="0" name=""/>
        <dsp:cNvSpPr/>
      </dsp:nvSpPr>
      <dsp:spPr>
        <a:xfrm>
          <a:off x="1357354" y="2750658"/>
          <a:ext cx="2007242" cy="279804"/>
        </a:xfrm>
        <a:custGeom>
          <a:avLst/>
          <a:gdLst/>
          <a:ahLst/>
          <a:cxnLst/>
          <a:rect l="0" t="0" r="0" b="0"/>
          <a:pathLst>
            <a:path>
              <a:moveTo>
                <a:pt x="2007242" y="0"/>
              </a:moveTo>
              <a:lnTo>
                <a:pt x="2007242" y="139902"/>
              </a:lnTo>
              <a:lnTo>
                <a:pt x="0" y="139902"/>
              </a:lnTo>
              <a:lnTo>
                <a:pt x="0" y="27980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414AB7-A1C7-46B4-A07A-54072AF29E28}">
      <dsp:nvSpPr>
        <dsp:cNvPr id="0" name=""/>
        <dsp:cNvSpPr/>
      </dsp:nvSpPr>
      <dsp:spPr>
        <a:xfrm>
          <a:off x="3318876" y="1741178"/>
          <a:ext cx="91440" cy="2798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980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3A7988-AE4F-465B-94FC-305D798B55D8}">
      <dsp:nvSpPr>
        <dsp:cNvPr id="0" name=""/>
        <dsp:cNvSpPr/>
      </dsp:nvSpPr>
      <dsp:spPr>
        <a:xfrm>
          <a:off x="3364596" y="731697"/>
          <a:ext cx="2572986" cy="279804"/>
        </a:xfrm>
        <a:custGeom>
          <a:avLst/>
          <a:gdLst/>
          <a:ahLst/>
          <a:cxnLst/>
          <a:rect l="0" t="0" r="0" b="0"/>
          <a:pathLst>
            <a:path>
              <a:moveTo>
                <a:pt x="2572986" y="0"/>
              </a:moveTo>
              <a:lnTo>
                <a:pt x="2572986" y="139902"/>
              </a:lnTo>
              <a:lnTo>
                <a:pt x="0" y="139902"/>
              </a:lnTo>
              <a:lnTo>
                <a:pt x="0" y="2798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313B8-8700-48CB-A2E9-9C853130A9D5}">
      <dsp:nvSpPr>
        <dsp:cNvPr id="0" name=""/>
        <dsp:cNvSpPr/>
      </dsp:nvSpPr>
      <dsp:spPr>
        <a:xfrm>
          <a:off x="4790992" y="2021"/>
          <a:ext cx="2293182" cy="7296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Calibri"/>
              <a:cs typeface="Calibri"/>
            </a:rPr>
            <a:t>Completed One or More MHOS Survey(s)</a:t>
          </a:r>
        </a:p>
      </dsp:txBody>
      <dsp:txXfrm>
        <a:off x="4790992" y="2021"/>
        <a:ext cx="2293182" cy="729676"/>
      </dsp:txXfrm>
    </dsp:sp>
    <dsp:sp modelId="{473260A4-960D-4596-9E0C-6337D85EE97B}">
      <dsp:nvSpPr>
        <dsp:cNvPr id="0" name=""/>
        <dsp:cNvSpPr/>
      </dsp:nvSpPr>
      <dsp:spPr>
        <a:xfrm>
          <a:off x="2218005" y="1011501"/>
          <a:ext cx="2293182" cy="7296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Calibri"/>
              <a:cs typeface="Calibri"/>
            </a:rPr>
            <a:t>Cancer Case/Linked to SEER</a:t>
          </a:r>
        </a:p>
      </dsp:txBody>
      <dsp:txXfrm>
        <a:off x="2218005" y="1011501"/>
        <a:ext cx="2293182" cy="729676"/>
      </dsp:txXfrm>
    </dsp:sp>
    <dsp:sp modelId="{942E85D3-BB06-497C-8BEA-B12BC05861E0}">
      <dsp:nvSpPr>
        <dsp:cNvPr id="0" name=""/>
        <dsp:cNvSpPr/>
      </dsp:nvSpPr>
      <dsp:spPr>
        <a:xfrm>
          <a:off x="2218005" y="2020982"/>
          <a:ext cx="2293182" cy="7296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Calibri"/>
              <a:cs typeface="Calibri"/>
            </a:rPr>
            <a:t>First Primary Gynecologic Cancer</a:t>
          </a:r>
        </a:p>
      </dsp:txBody>
      <dsp:txXfrm>
        <a:off x="2218005" y="2020982"/>
        <a:ext cx="2293182" cy="729676"/>
      </dsp:txXfrm>
    </dsp:sp>
    <dsp:sp modelId="{82623A25-ED2E-488D-9DC1-BC69F457F002}">
      <dsp:nvSpPr>
        <dsp:cNvPr id="0" name=""/>
        <dsp:cNvSpPr/>
      </dsp:nvSpPr>
      <dsp:spPr>
        <a:xfrm>
          <a:off x="715496" y="3030462"/>
          <a:ext cx="1283715" cy="7296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Calibri"/>
              <a:cs typeface="Calibri"/>
            </a:rPr>
            <a:t>Survey(s) Before Cancer</a:t>
          </a:r>
        </a:p>
      </dsp:txBody>
      <dsp:txXfrm>
        <a:off x="715496" y="3030462"/>
        <a:ext cx="1283715" cy="729676"/>
      </dsp:txXfrm>
    </dsp:sp>
    <dsp:sp modelId="{8226A2BB-E805-4A61-B03E-D0F5BF63A780}">
      <dsp:nvSpPr>
        <dsp:cNvPr id="0" name=""/>
        <dsp:cNvSpPr/>
      </dsp:nvSpPr>
      <dsp:spPr>
        <a:xfrm>
          <a:off x="2693339" y="3032481"/>
          <a:ext cx="1332401" cy="7346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Calibri"/>
              <a:cs typeface="Calibri"/>
            </a:rPr>
            <a:t>Surveys Before and After Cancer</a:t>
          </a:r>
        </a:p>
      </dsp:txBody>
      <dsp:txXfrm>
        <a:off x="2693339" y="3032481"/>
        <a:ext cx="1332401" cy="734652"/>
      </dsp:txXfrm>
    </dsp:sp>
    <dsp:sp modelId="{2DC7A06A-782A-4559-8070-3D98987818D9}">
      <dsp:nvSpPr>
        <dsp:cNvPr id="0" name=""/>
        <dsp:cNvSpPr/>
      </dsp:nvSpPr>
      <dsp:spPr>
        <a:xfrm>
          <a:off x="4700988" y="3030462"/>
          <a:ext cx="1360341" cy="7296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Calibri"/>
              <a:cs typeface="Calibri"/>
            </a:rPr>
            <a:t>Survey(s) After Cancer</a:t>
          </a:r>
        </a:p>
      </dsp:txBody>
      <dsp:txXfrm>
        <a:off x="4700988" y="3030462"/>
        <a:ext cx="1360341" cy="729676"/>
      </dsp:txXfrm>
    </dsp:sp>
    <dsp:sp modelId="{871E057D-33A3-4AF2-B43C-FEC142BFFE5B}">
      <dsp:nvSpPr>
        <dsp:cNvPr id="0" name=""/>
        <dsp:cNvSpPr/>
      </dsp:nvSpPr>
      <dsp:spPr>
        <a:xfrm>
          <a:off x="4790992" y="1011501"/>
          <a:ext cx="2293182" cy="7296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Calibri"/>
              <a:cs typeface="Calibri"/>
            </a:rPr>
            <a:t>Cancer Case/Not Linked to SEER</a:t>
          </a:r>
        </a:p>
      </dsp:txBody>
      <dsp:txXfrm>
        <a:off x="4790992" y="1011501"/>
        <a:ext cx="2293182" cy="729676"/>
      </dsp:txXfrm>
    </dsp:sp>
    <dsp:sp modelId="{CAC221A4-5B7B-40D2-93A0-A77390FDE2BD}">
      <dsp:nvSpPr>
        <dsp:cNvPr id="0" name=""/>
        <dsp:cNvSpPr/>
      </dsp:nvSpPr>
      <dsp:spPr>
        <a:xfrm>
          <a:off x="7363979" y="1011501"/>
          <a:ext cx="2293182" cy="7296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Calibri"/>
              <a:cs typeface="Calibri"/>
            </a:rPr>
            <a:t>No Cancer/Not Linked to SEER</a:t>
          </a:r>
        </a:p>
      </dsp:txBody>
      <dsp:txXfrm>
        <a:off x="7363979" y="1011501"/>
        <a:ext cx="2293182" cy="729676"/>
      </dsp:txXfrm>
    </dsp:sp>
    <dsp:sp modelId="{4DC22C1B-7A01-4234-AB49-6B26689E7749}">
      <dsp:nvSpPr>
        <dsp:cNvPr id="0" name=""/>
        <dsp:cNvSpPr/>
      </dsp:nvSpPr>
      <dsp:spPr>
        <a:xfrm>
          <a:off x="7937274" y="1887975"/>
          <a:ext cx="1332401" cy="666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Calibri"/>
              <a:cs typeface="Calibri"/>
            </a:rPr>
            <a:t>Cancer-Free Female</a:t>
          </a:r>
        </a:p>
      </dsp:txBody>
      <dsp:txXfrm>
        <a:off x="7937274" y="1887975"/>
        <a:ext cx="1332401" cy="666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08899-BCC4-4133-BB51-6D299D62AE1E}">
      <dsp:nvSpPr>
        <dsp:cNvPr id="0" name=""/>
        <dsp:cNvSpPr/>
      </dsp:nvSpPr>
      <dsp:spPr>
        <a:xfrm>
          <a:off x="4533" y="564263"/>
          <a:ext cx="1354926" cy="965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Baseline MHOS</a:t>
          </a:r>
        </a:p>
      </dsp:txBody>
      <dsp:txXfrm>
        <a:off x="32808" y="592538"/>
        <a:ext cx="1298376" cy="908835"/>
      </dsp:txXfrm>
    </dsp:sp>
    <dsp:sp modelId="{C2716751-5B40-4B31-A6B1-BF6234FA1247}">
      <dsp:nvSpPr>
        <dsp:cNvPr id="0" name=""/>
        <dsp:cNvSpPr/>
      </dsp:nvSpPr>
      <dsp:spPr>
        <a:xfrm>
          <a:off x="1494952" y="878945"/>
          <a:ext cx="287244" cy="3360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1494952" y="946149"/>
        <a:ext cx="201071" cy="201613"/>
      </dsp:txXfrm>
    </dsp:sp>
    <dsp:sp modelId="{77D141FE-8EEA-4336-AA01-5AB4FA096262}">
      <dsp:nvSpPr>
        <dsp:cNvPr id="0" name=""/>
        <dsp:cNvSpPr/>
      </dsp:nvSpPr>
      <dsp:spPr>
        <a:xfrm>
          <a:off x="1901430" y="564263"/>
          <a:ext cx="1354926" cy="965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Gynecologic Cancer Diagnosis</a:t>
          </a:r>
        </a:p>
      </dsp:txBody>
      <dsp:txXfrm>
        <a:off x="1929705" y="592538"/>
        <a:ext cx="1298376" cy="908835"/>
      </dsp:txXfrm>
    </dsp:sp>
    <dsp:sp modelId="{08DBCD60-B399-4BB6-A84E-721537C057B4}">
      <dsp:nvSpPr>
        <dsp:cNvPr id="0" name=""/>
        <dsp:cNvSpPr/>
      </dsp:nvSpPr>
      <dsp:spPr>
        <a:xfrm>
          <a:off x="3391850" y="878945"/>
          <a:ext cx="287244" cy="3360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391850" y="946149"/>
        <a:ext cx="201071" cy="201613"/>
      </dsp:txXfrm>
    </dsp:sp>
    <dsp:sp modelId="{1D98F2A8-2D82-4492-89F7-27C7D7D5C9B9}">
      <dsp:nvSpPr>
        <dsp:cNvPr id="0" name=""/>
        <dsp:cNvSpPr/>
      </dsp:nvSpPr>
      <dsp:spPr>
        <a:xfrm>
          <a:off x="3798328" y="564263"/>
          <a:ext cx="1354926" cy="965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Follow-Up MHOS</a:t>
          </a:r>
        </a:p>
      </dsp:txBody>
      <dsp:txXfrm>
        <a:off x="3826603" y="592538"/>
        <a:ext cx="1298376" cy="9088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08899-BCC4-4133-BB51-6D299D62AE1E}">
      <dsp:nvSpPr>
        <dsp:cNvPr id="0" name=""/>
        <dsp:cNvSpPr/>
      </dsp:nvSpPr>
      <dsp:spPr>
        <a:xfrm>
          <a:off x="752" y="405105"/>
          <a:ext cx="1604071" cy="9624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Baseline MHOS</a:t>
          </a:r>
        </a:p>
      </dsp:txBody>
      <dsp:txXfrm>
        <a:off x="28941" y="433294"/>
        <a:ext cx="1547693" cy="906064"/>
      </dsp:txXfrm>
    </dsp:sp>
    <dsp:sp modelId="{C2716751-5B40-4B31-A6B1-BF6234FA1247}">
      <dsp:nvSpPr>
        <dsp:cNvPr id="0" name=""/>
        <dsp:cNvSpPr/>
      </dsp:nvSpPr>
      <dsp:spPr>
        <a:xfrm>
          <a:off x="1765230" y="687421"/>
          <a:ext cx="340063" cy="3978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1765230" y="766983"/>
        <a:ext cx="238044" cy="238685"/>
      </dsp:txXfrm>
    </dsp:sp>
    <dsp:sp modelId="{1D98F2A8-2D82-4492-89F7-27C7D7D5C9B9}">
      <dsp:nvSpPr>
        <dsp:cNvPr id="0" name=""/>
        <dsp:cNvSpPr/>
      </dsp:nvSpPr>
      <dsp:spPr>
        <a:xfrm>
          <a:off x="2246451" y="405105"/>
          <a:ext cx="1604071" cy="9624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Follow-Up MHOS</a:t>
          </a:r>
        </a:p>
      </dsp:txBody>
      <dsp:txXfrm>
        <a:off x="2274640" y="433294"/>
        <a:ext cx="1547693" cy="9060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52A25-D57A-41ED-A593-17F6A1DB262D}">
      <dsp:nvSpPr>
        <dsp:cNvPr id="0" name=""/>
        <dsp:cNvSpPr/>
      </dsp:nvSpPr>
      <dsp:spPr>
        <a:xfrm>
          <a:off x="0" y="564285"/>
          <a:ext cx="4663437" cy="15261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35" tIns="395732" rIns="36193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General Health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Physical Functioning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Role Limitations due to Physical Problems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Bodily Pain</a:t>
          </a:r>
        </a:p>
      </dsp:txBody>
      <dsp:txXfrm>
        <a:off x="0" y="564285"/>
        <a:ext cx="4663437" cy="1526174"/>
      </dsp:txXfrm>
    </dsp:sp>
    <dsp:sp modelId="{67CF03C3-3555-4D53-ACC6-FA27E11354BF}">
      <dsp:nvSpPr>
        <dsp:cNvPr id="0" name=""/>
        <dsp:cNvSpPr/>
      </dsp:nvSpPr>
      <dsp:spPr>
        <a:xfrm>
          <a:off x="233171" y="283845"/>
          <a:ext cx="3264405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387" tIns="0" rIns="123387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Physical Component Summary</a:t>
          </a:r>
        </a:p>
      </dsp:txBody>
      <dsp:txXfrm>
        <a:off x="260551" y="311225"/>
        <a:ext cx="3209645" cy="506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52A25-D57A-41ED-A593-17F6A1DB262D}">
      <dsp:nvSpPr>
        <dsp:cNvPr id="0" name=""/>
        <dsp:cNvSpPr/>
      </dsp:nvSpPr>
      <dsp:spPr>
        <a:xfrm>
          <a:off x="0" y="564285"/>
          <a:ext cx="4663439" cy="15261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35" tIns="395732" rIns="36193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Mental Health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Social Functioning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Role Limitations due to Emotional Problems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Vitality</a:t>
          </a:r>
        </a:p>
      </dsp:txBody>
      <dsp:txXfrm>
        <a:off x="0" y="564285"/>
        <a:ext cx="4663439" cy="1526174"/>
      </dsp:txXfrm>
    </dsp:sp>
    <dsp:sp modelId="{67CF03C3-3555-4D53-ACC6-FA27E11354BF}">
      <dsp:nvSpPr>
        <dsp:cNvPr id="0" name=""/>
        <dsp:cNvSpPr/>
      </dsp:nvSpPr>
      <dsp:spPr>
        <a:xfrm>
          <a:off x="233171" y="283845"/>
          <a:ext cx="3264407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387" tIns="0" rIns="123387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Mental Component Summary</a:t>
          </a:r>
        </a:p>
      </dsp:txBody>
      <dsp:txXfrm>
        <a:off x="260551" y="311225"/>
        <a:ext cx="3209647" cy="5061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02239-1881-4E5C-8E91-FB20934A1EF0}">
      <dsp:nvSpPr>
        <dsp:cNvPr id="0" name=""/>
        <dsp:cNvSpPr/>
      </dsp:nvSpPr>
      <dsp:spPr>
        <a:xfrm>
          <a:off x="1731312" y="2092121"/>
          <a:ext cx="1199861" cy="11998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1 woman with cancer</a:t>
          </a:r>
        </a:p>
      </dsp:txBody>
      <dsp:txXfrm>
        <a:off x="1907028" y="2267837"/>
        <a:ext cx="848429" cy="848429"/>
      </dsp:txXfrm>
    </dsp:sp>
    <dsp:sp modelId="{25047DA5-C962-4EEF-BDDE-1DFA488009B6}">
      <dsp:nvSpPr>
        <dsp:cNvPr id="0" name=""/>
        <dsp:cNvSpPr/>
      </dsp:nvSpPr>
      <dsp:spPr>
        <a:xfrm rot="10800000">
          <a:off x="570291" y="2521072"/>
          <a:ext cx="1097165" cy="34196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2E26C-650D-47FC-80DE-E03E1F6EA1DA}">
      <dsp:nvSpPr>
        <dsp:cNvPr id="0" name=""/>
        <dsp:cNvSpPr/>
      </dsp:nvSpPr>
      <dsp:spPr>
        <a:xfrm>
          <a:off x="356" y="2236105"/>
          <a:ext cx="1139868" cy="911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Cancer-free control</a:t>
          </a:r>
        </a:p>
      </dsp:txBody>
      <dsp:txXfrm>
        <a:off x="27064" y="2262813"/>
        <a:ext cx="1086452" cy="858479"/>
      </dsp:txXfrm>
    </dsp:sp>
    <dsp:sp modelId="{987D039E-37AC-44F4-B98A-9A2F877CD134}">
      <dsp:nvSpPr>
        <dsp:cNvPr id="0" name=""/>
        <dsp:cNvSpPr/>
      </dsp:nvSpPr>
      <dsp:spPr>
        <a:xfrm rot="13500000">
          <a:off x="925386" y="1663797"/>
          <a:ext cx="1097165" cy="34196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BBF426-A4A4-4FE0-B014-27089A2A661E}">
      <dsp:nvSpPr>
        <dsp:cNvPr id="0" name=""/>
        <dsp:cNvSpPr/>
      </dsp:nvSpPr>
      <dsp:spPr>
        <a:xfrm>
          <a:off x="516127" y="990924"/>
          <a:ext cx="1139868" cy="911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Cancer-free Control</a:t>
          </a:r>
        </a:p>
      </dsp:txBody>
      <dsp:txXfrm>
        <a:off x="542835" y="1017632"/>
        <a:ext cx="1086452" cy="858479"/>
      </dsp:txXfrm>
    </dsp:sp>
    <dsp:sp modelId="{6CA72300-6E2A-476B-B917-396769954F7B}">
      <dsp:nvSpPr>
        <dsp:cNvPr id="0" name=""/>
        <dsp:cNvSpPr/>
      </dsp:nvSpPr>
      <dsp:spPr>
        <a:xfrm rot="16200000">
          <a:off x="1782660" y="1308702"/>
          <a:ext cx="1097165" cy="34196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E2844-6279-433E-B728-608BFDD0CD9A}">
      <dsp:nvSpPr>
        <dsp:cNvPr id="0" name=""/>
        <dsp:cNvSpPr/>
      </dsp:nvSpPr>
      <dsp:spPr>
        <a:xfrm>
          <a:off x="1761309" y="475153"/>
          <a:ext cx="1139868" cy="911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Cancer-free control</a:t>
          </a:r>
        </a:p>
      </dsp:txBody>
      <dsp:txXfrm>
        <a:off x="1788017" y="501861"/>
        <a:ext cx="1086452" cy="858479"/>
      </dsp:txXfrm>
    </dsp:sp>
    <dsp:sp modelId="{511CD55C-1ECB-49FA-8ED9-74414F2626EB}">
      <dsp:nvSpPr>
        <dsp:cNvPr id="0" name=""/>
        <dsp:cNvSpPr/>
      </dsp:nvSpPr>
      <dsp:spPr>
        <a:xfrm rot="18900000">
          <a:off x="2639935" y="1663797"/>
          <a:ext cx="1097165" cy="34196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4A9E1-0CD6-47E0-8E37-311928FFF947}">
      <dsp:nvSpPr>
        <dsp:cNvPr id="0" name=""/>
        <dsp:cNvSpPr/>
      </dsp:nvSpPr>
      <dsp:spPr>
        <a:xfrm>
          <a:off x="3006490" y="990924"/>
          <a:ext cx="1139868" cy="911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Cancer-free control</a:t>
          </a:r>
        </a:p>
      </dsp:txBody>
      <dsp:txXfrm>
        <a:off x="3033198" y="1017632"/>
        <a:ext cx="1086452" cy="858479"/>
      </dsp:txXfrm>
    </dsp:sp>
    <dsp:sp modelId="{BCE81A39-F2A6-4EA5-9719-2A33E17C9D88}">
      <dsp:nvSpPr>
        <dsp:cNvPr id="0" name=""/>
        <dsp:cNvSpPr/>
      </dsp:nvSpPr>
      <dsp:spPr>
        <a:xfrm>
          <a:off x="2995030" y="2521072"/>
          <a:ext cx="1097165" cy="34196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23F96-8BA5-42D1-A195-68DC27F22AD1}">
      <dsp:nvSpPr>
        <dsp:cNvPr id="0" name=""/>
        <dsp:cNvSpPr/>
      </dsp:nvSpPr>
      <dsp:spPr>
        <a:xfrm>
          <a:off x="3522261" y="2236105"/>
          <a:ext cx="1139868" cy="911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Cancer-free control</a:t>
          </a:r>
        </a:p>
      </dsp:txBody>
      <dsp:txXfrm>
        <a:off x="3548969" y="2262813"/>
        <a:ext cx="1086452" cy="8584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9BE9C-70A5-4308-B9B5-0D05A7A48960}">
      <dsp:nvSpPr>
        <dsp:cNvPr id="0" name=""/>
        <dsp:cNvSpPr/>
      </dsp:nvSpPr>
      <dsp:spPr>
        <a:xfrm rot="21300000">
          <a:off x="13107" y="1623444"/>
          <a:ext cx="4245140" cy="486132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DD3C7-E6E3-4BC3-87F5-18630FB9CBCB}">
      <dsp:nvSpPr>
        <dsp:cNvPr id="0" name=""/>
        <dsp:cNvSpPr/>
      </dsp:nvSpPr>
      <dsp:spPr>
        <a:xfrm>
          <a:off x="512562" y="186651"/>
          <a:ext cx="1281406" cy="1493208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12-0B25-4CA1-AD12-220DDB39666E}">
      <dsp:nvSpPr>
        <dsp:cNvPr id="0" name=""/>
        <dsp:cNvSpPr/>
      </dsp:nvSpPr>
      <dsp:spPr>
        <a:xfrm>
          <a:off x="2263818" y="0"/>
          <a:ext cx="1366833" cy="1567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Women with cancer</a:t>
          </a:r>
        </a:p>
      </dsp:txBody>
      <dsp:txXfrm>
        <a:off x="2263818" y="0"/>
        <a:ext cx="1366833" cy="1567868"/>
      </dsp:txXfrm>
    </dsp:sp>
    <dsp:sp modelId="{FEF3A29F-5BC5-4E72-A4E2-8C30B8CDACB6}">
      <dsp:nvSpPr>
        <dsp:cNvPr id="0" name=""/>
        <dsp:cNvSpPr/>
      </dsp:nvSpPr>
      <dsp:spPr>
        <a:xfrm>
          <a:off x="2477386" y="2053161"/>
          <a:ext cx="1281406" cy="1493208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8E728-BC2C-484B-9498-72D696B3CCEA}">
      <dsp:nvSpPr>
        <dsp:cNvPr id="0" name=""/>
        <dsp:cNvSpPr/>
      </dsp:nvSpPr>
      <dsp:spPr>
        <a:xfrm>
          <a:off x="640703" y="2165152"/>
          <a:ext cx="1366833" cy="1567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Women without cancer</a:t>
          </a:r>
        </a:p>
      </dsp:txBody>
      <dsp:txXfrm>
        <a:off x="640703" y="2165152"/>
        <a:ext cx="1366833" cy="15678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94793-9F36-45D7-BF9F-3D413CA4833F}">
      <dsp:nvSpPr>
        <dsp:cNvPr id="0" name=""/>
        <dsp:cNvSpPr/>
      </dsp:nvSpPr>
      <dsp:spPr>
        <a:xfrm>
          <a:off x="2048" y="987724"/>
          <a:ext cx="1791688" cy="17916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Gynecologic Cancer Diagnosis</a:t>
          </a:r>
        </a:p>
      </dsp:txBody>
      <dsp:txXfrm>
        <a:off x="264435" y="1250111"/>
        <a:ext cx="1266914" cy="1266914"/>
      </dsp:txXfrm>
    </dsp:sp>
    <dsp:sp modelId="{6E111027-1ECC-429A-921F-BEBEFBC595EE}">
      <dsp:nvSpPr>
        <dsp:cNvPr id="0" name=""/>
        <dsp:cNvSpPr/>
      </dsp:nvSpPr>
      <dsp:spPr>
        <a:xfrm>
          <a:off x="2062490" y="1550314"/>
          <a:ext cx="569756" cy="6665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2062490" y="1683615"/>
        <a:ext cx="398829" cy="399905"/>
      </dsp:txXfrm>
    </dsp:sp>
    <dsp:sp modelId="{5AAD5BAA-F6A0-4C79-B00D-223DFBBA8CBB}">
      <dsp:nvSpPr>
        <dsp:cNvPr id="0" name=""/>
        <dsp:cNvSpPr/>
      </dsp:nvSpPr>
      <dsp:spPr>
        <a:xfrm>
          <a:off x="2868749" y="987724"/>
          <a:ext cx="1791688" cy="17916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Functional Impairments and Depressive Symptoms</a:t>
          </a:r>
        </a:p>
      </dsp:txBody>
      <dsp:txXfrm>
        <a:off x="3131136" y="1250111"/>
        <a:ext cx="1266914" cy="1266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51023-B4FA-474C-A2C7-D4A4AB07FED8}" type="datetimeFigureOut">
              <a:rPr lang="en-US" smtClean="0"/>
              <a:t>6/10/19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0A7E7-6A89-413B-AE44-83976C7B35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30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410051/%23R24" TargetMode="External"/><Relationship Id="rId4" Type="http://schemas.openxmlformats.org/officeDocument/2006/relationships/hyperlink" Target="https://www.ncbi.nlm.nih.gov/pmc/articles/PMC3410051/%23R25" TargetMode="External"/><Relationship Id="rId5" Type="http://schemas.openxmlformats.org/officeDocument/2006/relationships/hyperlink" Target="https://www.ncbi.nlm.nih.gov/pmc/articles/PMC3410051/%23R20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0A7E7-6A89-413B-AE44-83976C7B35A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967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Models accounted for clustering due to health care plan membership and case-control matching using random effects.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Fixed effects included the demographic, health, and survey factors.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Fixed effects were used to estimate and test the differences in scores between women with and without cancer and changes in scores between baseline and follow-up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*PCS;</a:t>
            </a:r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mixed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data=long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lognote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method=REML;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linkid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planid_srv1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matchid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time cancer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race_cat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educ_cat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maritl_srv1_new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marital_change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house_inc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smkstat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region_new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proxy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surveydisp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highbp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heartdis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stroke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copd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arthritis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sciatc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diabet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pcs_score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cancer time cancer*time age_srv_srv1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race_cat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educ_cat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maritl_srv1_new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marital_change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house_inc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smkstat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region_new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proxy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surveydisp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highbp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heartdis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stroke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copd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arthritis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sciatc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diabet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time*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highbp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time*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heartdis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time*stroke time*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copd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time*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time*arthritis time*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sciatc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time*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diabet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repeated /subject=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linkid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 int / subject=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linkid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 planid_srv1;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matchid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lsmeans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cancer cancer*time /cl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pdiff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0A7E7-6A89-413B-AE44-83976C7B35A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544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0A7E7-6A89-413B-AE44-83976C7B35A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2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0A7E7-6A89-413B-AE44-83976C7B35A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68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0A7E7-6A89-413B-AE44-83976C7B35A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222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Women experience significant declines in physical and mental aspects of HRQOL after diagnosis with gynecologic cancer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0A7E7-6A89-413B-AE44-83976C7B35A1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071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0A7E7-6A89-413B-AE44-83976C7B35A1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19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Managing health-related quality of life (HRQOL) will be an increasingly important aspect of caring for older persons with cancer</a:t>
            </a:r>
            <a:endParaRPr lang="en-US" sz="1200" dirty="0"/>
          </a:p>
          <a:p>
            <a:endParaRPr lang="en-US" dirty="0"/>
          </a:p>
          <a:p>
            <a:r>
              <a:rPr lang="en-US" dirty="0"/>
              <a:t>Impact of gynecologic cancer on HRQOL in older women is not fully understood</a:t>
            </a:r>
          </a:p>
          <a:p>
            <a:r>
              <a:rPr lang="en-US" dirty="0"/>
              <a:t>Prior studies limited by lack of pre-cancer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0A7E7-6A89-413B-AE44-83976C7B35A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249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0A7E7-6A89-413B-AE44-83976C7B35A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377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the time of this study: included 15 cohorts of MHOS data from 1998-2014, SEER cases through 2013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SEER-MHOS: Aims to provide data to improve understanding of HRQOL of older cancer survivors, and to inform health policy on opportunities to improve the health of Medicare enrollees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0A7E7-6A89-413B-AE44-83976C7B35A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93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Centers for Medicare and Medicaid Services have used MHOS to monitor the quality of care given by Medicare managed care plans since 1998.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0A7E7-6A89-413B-AE44-83976C7B35A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472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MHOS includes three items from the Diagnostic Interview Schedule (DIS).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24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Together with a question from the SF-36 mental health subscale to capture more recent depressive mood, an indicator was developed for risk of major depressive disorder (MDD) based on the algorithm from a published study.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25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This MDD indicator is more conservative than the MHOS website recommendation that a positive screen for MDD is an affirmative response to at least one of the three DIS questions.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20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0A7E7-6A89-413B-AE44-83976C7B35A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56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was done by regressing the covariates of interest on cancer status and using a greedy matching algorithm to select controls that had the smallest differences in propensity scores.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0A7E7-6A89-413B-AE44-83976C7B35A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206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0A7E7-6A89-413B-AE44-83976C7B35A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82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*Bathing;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logistic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data=ch3;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class cancer (ref='No Cancer')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race_cat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educ_cat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maritl_srv1_new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marital_change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house_inc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smkstat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region_new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proxy1 surveydisp1 proxy2 surveydisp2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highbp1 heartdis1 stroke1 copd1 gi1 arthritis1 sciatc1 diabet1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highbp_new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heartdis_new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stroke_new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copd_new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gi_new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arthritis_new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sciatc_new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diabet_new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/param=ref;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model bath2 (event='Yes Difficulty') = cancer bath1 age_srv_srv1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race_cat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educ_cat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maritl_srv1_new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marital_change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house_inc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smkstat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region_new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proxy1 surveydisp1  proxy2 surveydisp2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highbp1 heartdis1 stroke1 copd1 gi1 arthritis1 sciatc1 diabet1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highbp_new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heartdis_new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stroke_new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copd_new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gi_new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arthritis_new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sciatc_new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diabet_new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0A7E7-6A89-413B-AE44-83976C7B35A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54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BE02E5E-2919-463E-B702-111BFDC303C0}" type="datetime1">
              <a:rPr lang="en-US" smtClean="0"/>
              <a:t>6/10/19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C0CF821-0E5C-411A-A37B-03DB935D32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8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1DC2-7181-45BF-B3CF-ECFA2F9F5F13}" type="datetime1">
              <a:rPr lang="en-US" smtClean="0"/>
              <a:t>6/10/19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F821-0E5C-411A-A37B-03DB935D32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08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C0CF-E981-49C0-80D8-9A7F5A8A38CB}" type="datetime1">
              <a:rPr lang="en-US" smtClean="0"/>
              <a:t>6/10/19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F821-0E5C-411A-A37B-03DB935D32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0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2F9-C9C0-40F0-8319-DC4BA98F5BFE}" type="datetime1">
              <a:rPr lang="en-US" smtClean="0"/>
              <a:t>6/10/19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F821-0E5C-411A-A37B-03DB935D32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16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E8EB-F249-4D51-8BFD-CDB1C89B698C}" type="datetime1">
              <a:rPr lang="en-US" smtClean="0"/>
              <a:t>6/10/19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F821-0E5C-411A-A37B-03DB935D32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161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53A0-D565-4B4F-9B5A-1054DD8C2516}" type="datetime1">
              <a:rPr lang="en-US" smtClean="0"/>
              <a:t>6/10/19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F821-0E5C-411A-A37B-03DB935D32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E0FF-2116-4997-936C-E3D2AB8E94AD}" type="datetime1">
              <a:rPr lang="en-US" smtClean="0"/>
              <a:t>6/10/19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F821-0E5C-411A-A37B-03DB935D32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7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C306-C176-446F-AFD0-65C2BFF7A8F2}" type="datetime1">
              <a:rPr lang="en-US" smtClean="0"/>
              <a:t>6/10/19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F821-0E5C-411A-A37B-03DB935D32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94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4E8D-B507-4008-B6C6-FD983AD950F8}" type="datetime1">
              <a:rPr lang="en-US" smtClean="0"/>
              <a:t>6/10/19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F821-0E5C-411A-A37B-03DB935D32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04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87F8-CABE-4812-9953-6DBEEE9B83AC}" type="datetime1">
              <a:rPr lang="en-US" smtClean="0"/>
              <a:t>6/10/19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C0CF821-0E5C-411A-A37B-03DB935D32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005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8E6C092-9826-49C8-8B02-CB434C80F362}" type="datetime1">
              <a:rPr lang="en-US" smtClean="0"/>
              <a:t>6/10/19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C0CF821-0E5C-411A-A37B-03DB935D32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598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B7E8BC27-899B-476A-AC48-1761CFC9F348}" type="datetime1">
              <a:rPr lang="en-US" smtClean="0"/>
              <a:t>6/10/19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8203" y="5396637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8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BC0CF821-0E5C-411A-A37B-03DB935D32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diagramData" Target="../diagrams/data4.xml"/><Relationship Id="rId8" Type="http://schemas.openxmlformats.org/officeDocument/2006/relationships/diagramLayout" Target="../diagrams/layout4.xml"/><Relationship Id="rId9" Type="http://schemas.openxmlformats.org/officeDocument/2006/relationships/diagramQuickStyle" Target="../diagrams/quickStyle4.xml"/><Relationship Id="rId10" Type="http://schemas.openxmlformats.org/officeDocument/2006/relationships/diagramColors" Target="../diagrams/colors4.xml"/><Relationship Id="rId11" Type="http://schemas.microsoft.com/office/2007/relationships/diagramDrawing" Target="../diagrams/drawing4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diagramData" Target="../diagrams/data6.xml"/><Relationship Id="rId8" Type="http://schemas.openxmlformats.org/officeDocument/2006/relationships/diagramLayout" Target="../diagrams/layout6.xml"/><Relationship Id="rId9" Type="http://schemas.openxmlformats.org/officeDocument/2006/relationships/diagramQuickStyle" Target="../diagrams/quickStyle6.xml"/><Relationship Id="rId10" Type="http://schemas.openxmlformats.org/officeDocument/2006/relationships/diagramColors" Target="../diagrams/colors6.xml"/><Relationship Id="rId11" Type="http://schemas.microsoft.com/office/2007/relationships/diagramDrawing" Target="../diagrams/drawing6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klapheke@crgc-cancer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F81034-187C-49AF-B87F-DAC43A7A66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Changes in Health-Related Quality of Life in Older Women after Diagnosis with Gynecologic Cancer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574A921-27B8-4D97-9C5A-80D60D416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Amy Klapheke, MPH, PhD</a:t>
            </a:r>
          </a:p>
          <a:p>
            <a:r>
              <a:rPr lang="en-US" dirty="0"/>
              <a:t>Public Health Institute, Cancer Registry of Greater California</a:t>
            </a:r>
          </a:p>
          <a:p>
            <a:r>
              <a:rPr lang="en-US" dirty="0"/>
              <a:t>NAACCR/IACR Combined Annual Conference</a:t>
            </a:r>
          </a:p>
          <a:p>
            <a:r>
              <a:rPr lang="en-US" dirty="0"/>
              <a:t>June 11,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03CDE8-D26F-49C1-B65F-2CB5385CD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163" y="5372456"/>
            <a:ext cx="1566325" cy="4803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1CF533-3122-4015-88C5-6BA76C7D2C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163" y="4353725"/>
            <a:ext cx="1566325" cy="91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88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287FC0-C7B2-49A3-9554-6B47F9DEF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Medicare Health Outcomes Survey (MHOS)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xmlns="" id="{C4A36501-2BDD-43EA-A3D4-2DED1F9E80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76312" y="1998663"/>
            <a:ext cx="2864000" cy="376713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12C5829-91AE-49CD-88CE-BB4FE17611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Survey of Medicare Advantage beneficiaries</a:t>
            </a:r>
          </a:p>
          <a:p>
            <a:r>
              <a:rPr lang="en-US" dirty="0"/>
              <a:t>Used to monitor quality of care since 1998</a:t>
            </a:r>
          </a:p>
          <a:p>
            <a:r>
              <a:rPr lang="en-US" dirty="0"/>
              <a:t>Each cohort: baseline survey + 2 year follow-up survey</a:t>
            </a:r>
          </a:p>
          <a:p>
            <a:r>
              <a:rPr lang="en-US" dirty="0"/>
              <a:t>Core questionnaire: demographics, socioeconomic data, comorbidities, activities of daily living, HRQOL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356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FEAE03-AFE0-47BB-A0E8-FEAED1C9F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Population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xmlns="" id="{EAD12A85-7A9C-42AD-969C-6415502F2C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787756"/>
              </p:ext>
            </p:extLst>
          </p:nvPr>
        </p:nvGraphicFramePr>
        <p:xfrm>
          <a:off x="676275" y="2011363"/>
          <a:ext cx="10753725" cy="3767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978C24-42D8-4856-B54B-FDE12BF9C23B}"/>
              </a:ext>
            </a:extLst>
          </p:cNvPr>
          <p:cNvSpPr/>
          <p:nvPr/>
        </p:nvSpPr>
        <p:spPr>
          <a:xfrm>
            <a:off x="2809875" y="3967260"/>
            <a:ext cx="2457450" cy="19363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162EBF2-F6DD-4D2E-B546-6E0CD2DD560A}"/>
              </a:ext>
            </a:extLst>
          </p:cNvPr>
          <p:cNvSpPr/>
          <p:nvPr/>
        </p:nvSpPr>
        <p:spPr>
          <a:xfrm>
            <a:off x="7897091" y="2763955"/>
            <a:ext cx="2747510" cy="19363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8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747C43-EE1E-4B83-B749-BAEA599EF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B6A653-E6C7-4955-987F-7B316F9AA3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Female SEER-MHOS participants, 1998-2014</a:t>
            </a:r>
          </a:p>
          <a:p>
            <a:r>
              <a:rPr lang="en-US" u="sng" dirty="0"/>
              <a:t>&gt;</a:t>
            </a:r>
            <a:r>
              <a:rPr lang="en-US" dirty="0"/>
              <a:t>65 years old at time of survey</a:t>
            </a:r>
          </a:p>
          <a:p>
            <a:r>
              <a:rPr lang="en-US" dirty="0"/>
              <a:t>Resided in SEER region</a:t>
            </a:r>
          </a:p>
          <a:p>
            <a:r>
              <a:rPr lang="en-US" dirty="0"/>
              <a:t>Cases</a:t>
            </a:r>
          </a:p>
          <a:p>
            <a:pPr lvl="1"/>
            <a:r>
              <a:rPr lang="en-US" dirty="0"/>
              <a:t>First primary invasive cervical, ovarian, or uterine cancer</a:t>
            </a:r>
          </a:p>
          <a:p>
            <a:pPr lvl="1"/>
            <a:r>
              <a:rPr lang="en-US" dirty="0"/>
              <a:t>Cancer diagnosis between baseline and follow-up survey</a:t>
            </a:r>
          </a:p>
          <a:p>
            <a:r>
              <a:rPr lang="en-US" dirty="0"/>
              <a:t>Controls</a:t>
            </a:r>
          </a:p>
          <a:p>
            <a:pPr lvl="1"/>
            <a:r>
              <a:rPr lang="en-US" dirty="0"/>
              <a:t>No cancer</a:t>
            </a:r>
          </a:p>
          <a:p>
            <a:pPr lvl="1"/>
            <a:r>
              <a:rPr lang="en-US" dirty="0"/>
              <a:t>Completed a baseline and follow-up survey</a:t>
            </a:r>
          </a:p>
          <a:p>
            <a:endParaRPr lang="en-US" dirty="0"/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xmlns="" id="{E99F3A03-5EFE-4816-94B6-B895F428B7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8846374"/>
              </p:ext>
            </p:extLst>
          </p:nvPr>
        </p:nvGraphicFramePr>
        <p:xfrm>
          <a:off x="6197599" y="1496679"/>
          <a:ext cx="5157788" cy="2093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 Placeholder 7">
            <a:extLst>
              <a:ext uri="{FF2B5EF4-FFF2-40B4-BE49-F238E27FC236}">
                <a16:creationId xmlns:a16="http://schemas.microsoft.com/office/drawing/2014/main" xmlns="" id="{CC3DBEBE-DF45-4FF9-AE1D-EB31505C4A67}"/>
              </a:ext>
            </a:extLst>
          </p:cNvPr>
          <p:cNvSpPr txBox="1">
            <a:spLocks/>
          </p:cNvSpPr>
          <p:nvPr/>
        </p:nvSpPr>
        <p:spPr>
          <a:xfrm>
            <a:off x="6210297" y="1496679"/>
            <a:ext cx="5157788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Cancer Cases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xmlns="" id="{ECD83B4A-8B0F-42C8-9BA7-AB417DE07255}"/>
              </a:ext>
            </a:extLst>
          </p:cNvPr>
          <p:cNvSpPr txBox="1">
            <a:spLocks/>
          </p:cNvSpPr>
          <p:nvPr/>
        </p:nvSpPr>
        <p:spPr>
          <a:xfrm>
            <a:off x="6172200" y="4092138"/>
            <a:ext cx="51831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Cancer-Free Controls</a:t>
            </a:r>
          </a:p>
        </p:txBody>
      </p:sp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xmlns="" id="{183F35D6-6195-409D-A5A3-922F1E9285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5533"/>
              </p:ext>
            </p:extLst>
          </p:nvPr>
        </p:nvGraphicFramePr>
        <p:xfrm>
          <a:off x="6850853" y="4199294"/>
          <a:ext cx="3851275" cy="1772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05797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/>
      <p:bldP spid="14" grpId="0"/>
      <p:bldGraphic spid="1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2A26B5-859B-4C2D-91A4-8BA424F28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1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93E1F5-0A23-49DD-9DA9-757E38EF30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Measure of functional impairment: activities of daily living (ADLs)</a:t>
            </a:r>
            <a:r>
              <a:rPr lang="en-US" baseline="30000" dirty="0"/>
              <a:t>1</a:t>
            </a:r>
            <a:endParaRPr lang="en-US" dirty="0"/>
          </a:p>
          <a:p>
            <a:pPr lvl="1"/>
            <a:r>
              <a:rPr lang="en-US" dirty="0"/>
              <a:t>Difficulty eating, bathing, dressing, getting in/out of chairs, using the toilet, walking</a:t>
            </a:r>
          </a:p>
          <a:p>
            <a:r>
              <a:rPr lang="en-US" dirty="0"/>
              <a:t>Depressive symptoms</a:t>
            </a:r>
          </a:p>
          <a:p>
            <a:pPr lvl="1"/>
            <a:r>
              <a:rPr lang="en-US" dirty="0"/>
              <a:t>Based on algorithm</a:t>
            </a:r>
            <a:r>
              <a:rPr lang="en-US" baseline="30000" dirty="0"/>
              <a:t>2</a:t>
            </a:r>
            <a:r>
              <a:rPr lang="en-US" dirty="0"/>
              <a:t> using questions from the Diagnostic Interview Schedule in MHOS</a:t>
            </a:r>
          </a:p>
        </p:txBody>
      </p:sp>
      <p:pic>
        <p:nvPicPr>
          <p:cNvPr id="4098" name="Picture 2" descr="Image result for activities of daily living">
            <a:extLst>
              <a:ext uri="{FF2B5EF4-FFF2-40B4-BE49-F238E27FC236}">
                <a16:creationId xmlns:a16="http://schemas.microsoft.com/office/drawing/2014/main" xmlns="" id="{53F77246-4C98-4A8B-BE63-A3AF37EB9D9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547709"/>
            <a:ext cx="4662487" cy="266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98A2C9C-2BA6-4F3A-B06C-3A842C95CA8B}"/>
              </a:ext>
            </a:extLst>
          </p:cNvPr>
          <p:cNvSpPr/>
          <p:nvPr/>
        </p:nvSpPr>
        <p:spPr>
          <a:xfrm>
            <a:off x="754728" y="624724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aseline="30000" dirty="0"/>
              <a:t>2</a:t>
            </a:r>
            <a:r>
              <a:rPr lang="en-US" sz="1100" dirty="0">
                <a:latin typeface="+mj-lt"/>
                <a:ea typeface="Calibri" panose="020F0502020204030204" pitchFamily="34" charset="0"/>
              </a:rPr>
              <a:t>K. </a:t>
            </a:r>
            <a:r>
              <a:rPr lang="en-US" sz="1100" dirty="0" err="1">
                <a:latin typeface="+mj-lt"/>
                <a:ea typeface="Calibri" panose="020F0502020204030204" pitchFamily="34" charset="0"/>
              </a:rPr>
              <a:t>Rost</a:t>
            </a:r>
            <a:r>
              <a:rPr lang="en-US" sz="1100" dirty="0">
                <a:latin typeface="+mj-lt"/>
                <a:ea typeface="Calibri" panose="020F0502020204030204" pitchFamily="34" charset="0"/>
              </a:rPr>
              <a:t>, M.A. </a:t>
            </a:r>
            <a:r>
              <a:rPr lang="en-US" sz="1100" dirty="0" err="1">
                <a:latin typeface="+mj-lt"/>
                <a:ea typeface="Calibri" panose="020F0502020204030204" pitchFamily="34" charset="0"/>
              </a:rPr>
              <a:t>Burnam</a:t>
            </a:r>
            <a:r>
              <a:rPr lang="en-US" sz="1100" dirty="0">
                <a:latin typeface="+mj-lt"/>
                <a:ea typeface="Calibri" panose="020F0502020204030204" pitchFamily="34" charset="0"/>
              </a:rPr>
              <a:t>, G.R. Smith, Development of screeners for depressive disorders and substance disorder history, Med. Care. 31 (1993) 189–200.</a:t>
            </a:r>
            <a:endParaRPr lang="en-US" sz="1100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4EC1078-6BF2-4261-A169-15B4D454CEE0}"/>
              </a:ext>
            </a:extLst>
          </p:cNvPr>
          <p:cNvSpPr/>
          <p:nvPr/>
        </p:nvSpPr>
        <p:spPr>
          <a:xfrm>
            <a:off x="754728" y="5833015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aseline="30000" dirty="0">
                <a:latin typeface="+mj-lt"/>
              </a:rPr>
              <a:t>1</a:t>
            </a:r>
            <a:r>
              <a:rPr lang="en-US" sz="1100" dirty="0"/>
              <a:t>S. Katz, Assessing self-maintenance: activities of daily living, mobility, and instrumental activities of daily living, J. Am. </a:t>
            </a:r>
            <a:r>
              <a:rPr lang="en-US" sz="1100" dirty="0" err="1"/>
              <a:t>Geriatr</a:t>
            </a:r>
            <a:r>
              <a:rPr lang="en-US" sz="1100" dirty="0"/>
              <a:t>. Soc. 31 (1983) 721–727.</a:t>
            </a:r>
            <a:endParaRPr lang="en-US" sz="1100" baseline="30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2896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758939-5839-460E-8DF4-668A584C6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2 Outcomes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CB9561D-9E58-46C0-AE87-C9CCC748DD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HRQOL in SEER-MHOS</a:t>
            </a:r>
          </a:p>
          <a:p>
            <a:pPr lvl="1"/>
            <a:r>
              <a:rPr lang="en-US" dirty="0"/>
              <a:t>1998-2005: Medical Outcomes Study Short Form-36 (SF-36) </a:t>
            </a:r>
          </a:p>
          <a:p>
            <a:pPr lvl="1"/>
            <a:r>
              <a:rPr lang="en-US" dirty="0"/>
              <a:t>2006-2014: Veteran-RAND 12-Item Health Survey (VR-12) </a:t>
            </a:r>
          </a:p>
          <a:p>
            <a:r>
              <a:rPr lang="en-US" dirty="0"/>
              <a:t>8 domains summarized into:</a:t>
            </a:r>
          </a:p>
          <a:p>
            <a:pPr lvl="1"/>
            <a:r>
              <a:rPr lang="en-US" dirty="0"/>
              <a:t>Physical component summary (PCS) scores</a:t>
            </a:r>
          </a:p>
          <a:p>
            <a:pPr lvl="1"/>
            <a:r>
              <a:rPr lang="en-US" dirty="0"/>
              <a:t>Mental component summary (MCS) scores</a:t>
            </a:r>
          </a:p>
          <a:p>
            <a:r>
              <a:rPr lang="en-US" dirty="0"/>
              <a:t>Algorithm used to normalize scores to general population</a:t>
            </a:r>
          </a:p>
          <a:p>
            <a:pPr lvl="1"/>
            <a:r>
              <a:rPr lang="en-US" dirty="0"/>
              <a:t>Scale of 0-100 (mean </a:t>
            </a:r>
            <a:r>
              <a:rPr lang="en-US" u="sng" dirty="0"/>
              <a:t>+</a:t>
            </a:r>
            <a:r>
              <a:rPr lang="en-US" dirty="0"/>
              <a:t> SD = 50 </a:t>
            </a:r>
            <a:r>
              <a:rPr lang="en-US" u="sng" dirty="0"/>
              <a:t>+</a:t>
            </a:r>
            <a:r>
              <a:rPr lang="en-US" dirty="0"/>
              <a:t> 10)</a:t>
            </a:r>
          </a:p>
        </p:txBody>
      </p:sp>
      <p:graphicFrame>
        <p:nvGraphicFramePr>
          <p:cNvPr id="9" name="Content Placeholder 11">
            <a:extLst>
              <a:ext uri="{FF2B5EF4-FFF2-40B4-BE49-F238E27FC236}">
                <a16:creationId xmlns:a16="http://schemas.microsoft.com/office/drawing/2014/main" xmlns="" id="{A922ED75-59EA-46F9-AF84-24695F1F91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679816"/>
              </p:ext>
            </p:extLst>
          </p:nvPr>
        </p:nvGraphicFramePr>
        <p:xfrm>
          <a:off x="6257479" y="1533129"/>
          <a:ext cx="4663437" cy="2374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11">
            <a:extLst>
              <a:ext uri="{FF2B5EF4-FFF2-40B4-BE49-F238E27FC236}">
                <a16:creationId xmlns:a16="http://schemas.microsoft.com/office/drawing/2014/main" xmlns="" id="{68B9AED9-C65E-47DD-9F22-4C2A0735C7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407817"/>
              </p:ext>
            </p:extLst>
          </p:nvPr>
        </p:nvGraphicFramePr>
        <p:xfrm>
          <a:off x="6257477" y="3685512"/>
          <a:ext cx="4663439" cy="2374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10276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4C7FC3-CA1B-4576-AA18-C5B607753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Covariates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6F9A3FD7-7258-4B99-A6B3-B8DDF3D0B5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954070"/>
              </p:ext>
            </p:extLst>
          </p:nvPr>
        </p:nvGraphicFramePr>
        <p:xfrm>
          <a:off x="658762" y="2157731"/>
          <a:ext cx="10876014" cy="2763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2100">
                  <a:extLst>
                    <a:ext uri="{9D8B030D-6E8A-4147-A177-3AD203B41FA5}">
                      <a16:colId xmlns:a16="http://schemas.microsoft.com/office/drawing/2014/main" xmlns="" val="40176767"/>
                    </a:ext>
                  </a:extLst>
                </a:gridCol>
                <a:gridCol w="3804076">
                  <a:extLst>
                    <a:ext uri="{9D8B030D-6E8A-4147-A177-3AD203B41FA5}">
                      <a16:colId xmlns:a16="http://schemas.microsoft.com/office/drawing/2014/main" xmlns="" val="3517773788"/>
                    </a:ext>
                  </a:extLst>
                </a:gridCol>
                <a:gridCol w="1805925">
                  <a:extLst>
                    <a:ext uri="{9D8B030D-6E8A-4147-A177-3AD203B41FA5}">
                      <a16:colId xmlns:a16="http://schemas.microsoft.com/office/drawing/2014/main" xmlns="" val="212320565"/>
                    </a:ext>
                  </a:extLst>
                </a:gridCol>
                <a:gridCol w="2063913">
                  <a:extLst>
                    <a:ext uri="{9D8B030D-6E8A-4147-A177-3AD203B41FA5}">
                      <a16:colId xmlns:a16="http://schemas.microsoft.com/office/drawing/2014/main" xmlns="" val="3152403435"/>
                    </a:ext>
                  </a:extLst>
                </a:gridCol>
              </a:tblGrid>
              <a:tr h="307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sng" strike="noStrike" dirty="0">
                          <a:effectLst/>
                        </a:rPr>
                        <a:t>Demographic</a:t>
                      </a:r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sng" strike="noStrike">
                          <a:effectLst/>
                        </a:rPr>
                        <a:t>Health-related</a:t>
                      </a:r>
                      <a:endParaRPr lang="en-US" sz="18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sng" strike="noStrike">
                          <a:effectLst/>
                        </a:rPr>
                        <a:t>Survey-related</a:t>
                      </a:r>
                      <a:endParaRPr lang="en-US" sz="18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sng" strike="noStrike" dirty="0">
                          <a:effectLst/>
                        </a:rPr>
                        <a:t>Cancer-related</a:t>
                      </a:r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647928366"/>
                  </a:ext>
                </a:extLst>
              </a:tr>
              <a:tr h="307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Age at baseline survey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Pre-existing comorbid conditions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Self or proxy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Stage at diagnosis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981583049"/>
                  </a:ext>
                </a:extLst>
              </a:tr>
              <a:tr h="307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Race/ethnicity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Newly diagnosed comorbid conditions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Mail or telephone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Time since diagnosis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65587860"/>
                  </a:ext>
                </a:extLst>
              </a:tr>
              <a:tr h="307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Education level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09366657"/>
                  </a:ext>
                </a:extLst>
              </a:tr>
              <a:tr h="307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Marital status at baseline survey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17612163"/>
                  </a:ext>
                </a:extLst>
              </a:tr>
              <a:tr h="307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Change in martial status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80426894"/>
                  </a:ext>
                </a:extLst>
              </a:tr>
              <a:tr h="307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Household income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74831132"/>
                  </a:ext>
                </a:extLst>
              </a:tr>
              <a:tr h="307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Smoking status at baseline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41892672"/>
                  </a:ext>
                </a:extLst>
              </a:tr>
              <a:tr h="307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SEER region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18759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967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416DE17-5A79-4917-AAFF-C0C081382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Analysis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EB78FF4-0153-4BE3-8433-04F7A95913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Propensity-score matched 5:1</a:t>
            </a:r>
          </a:p>
          <a:p>
            <a:r>
              <a:rPr lang="en-US" dirty="0"/>
              <a:t>Chi-square tests: comparisons by cancer status</a:t>
            </a:r>
          </a:p>
          <a:p>
            <a:r>
              <a:rPr lang="en-US" dirty="0"/>
              <a:t>Multiple logistic regression: odds of functional impairments and depressive symptoms at follow-up </a:t>
            </a:r>
          </a:p>
          <a:p>
            <a:r>
              <a:rPr lang="en-US" dirty="0"/>
              <a:t>Mixed effects linear models: estimate changes in scores between baseline and follow-up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xmlns="" id="{61B5B741-0CBF-451B-8D44-5EBE65101A9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011863" y="1998663"/>
          <a:ext cx="4662487" cy="3767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1961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416DE17-5A79-4917-AAFF-C0C081382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Analysis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EB78FF4-0153-4BE3-8433-04F7A95913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Propensity-score matched 5:1</a:t>
            </a:r>
          </a:p>
          <a:p>
            <a:r>
              <a:rPr lang="en-US" b="1" dirty="0"/>
              <a:t>Chi-square tests: comparisons by cancer status</a:t>
            </a:r>
          </a:p>
          <a:p>
            <a:r>
              <a:rPr lang="en-US" dirty="0"/>
              <a:t>Multiple logistic regression: odds of functional impairments and depressive symptoms at follow-up </a:t>
            </a:r>
          </a:p>
          <a:p>
            <a:r>
              <a:rPr lang="en-US" dirty="0"/>
              <a:t>Mixed effects linear models: estimate changes in scores between baseline and follow-up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xmlns="" id="{2AC4AC36-164D-485D-8EDF-136BAC20496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07588303"/>
              </p:ext>
            </p:extLst>
          </p:nvPr>
        </p:nvGraphicFramePr>
        <p:xfrm>
          <a:off x="6508866" y="1825624"/>
          <a:ext cx="4271356" cy="3733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7052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2059F4-22EA-4E2B-A084-D200AE315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Analysis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2F82AE29-177A-430A-BFDF-B5ED301F33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Propensity-score matched 5:1</a:t>
            </a:r>
          </a:p>
          <a:p>
            <a:r>
              <a:rPr lang="en-US" dirty="0"/>
              <a:t>Chi-square tests: comparisons by cancer status</a:t>
            </a:r>
          </a:p>
          <a:p>
            <a:r>
              <a:rPr lang="en-US" b="1" dirty="0"/>
              <a:t>Multiple logistic regression: odds of functional impairments and depressive symptoms at follow-up </a:t>
            </a:r>
          </a:p>
          <a:p>
            <a:r>
              <a:rPr lang="en-US" dirty="0"/>
              <a:t>Mixed effects linear models: estimate changes in scores between baseline and follow-up</a:t>
            </a:r>
          </a:p>
          <a:p>
            <a:endParaRPr lang="en-US" dirty="0"/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xmlns="" id="{D1F941D4-0BAF-400D-8649-6DC9538660C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7773651"/>
              </p:ext>
            </p:extLst>
          </p:nvPr>
        </p:nvGraphicFramePr>
        <p:xfrm>
          <a:off x="6011863" y="1998663"/>
          <a:ext cx="4662487" cy="3767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1841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CA4DED-F5F0-4285-8180-0840DB032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C0A4E7-BCD2-496F-98E5-B6394C979D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Propensity-score matched 5:1</a:t>
            </a:r>
          </a:p>
          <a:p>
            <a:r>
              <a:rPr lang="en-US" dirty="0"/>
              <a:t>Chi-square tests: comparisons by cancer status</a:t>
            </a:r>
          </a:p>
          <a:p>
            <a:r>
              <a:rPr lang="en-US" dirty="0"/>
              <a:t>Multiple logistic regression: odds of functional impairments and depressive symptoms at follow-up </a:t>
            </a:r>
          </a:p>
          <a:p>
            <a:r>
              <a:rPr lang="en-US" b="1" dirty="0"/>
              <a:t>Mixed effects linear models: estimate changes in scores between baseline and follow-up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xmlns="" id="{8A7ECC47-F700-43BF-8EC8-2BA10829C6B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8165651"/>
              </p:ext>
            </p:extLst>
          </p:nvPr>
        </p:nvGraphicFramePr>
        <p:xfrm>
          <a:off x="6011863" y="1998663"/>
          <a:ext cx="4662487" cy="3767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5844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21D5A4-D32F-4D99-A6BA-2D699CE64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38A8F4-99A5-4FA7-976F-25A4F183E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Background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Methods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Results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264410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93F8F08-C593-4013-B14E-925272F6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52A29C2-ECF2-4BD5-A8F4-88768BD84D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07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B2EC05D-AD53-4A9F-85DC-FFCBDE0A1ECE}"/>
              </a:ext>
            </a:extLst>
          </p:cNvPr>
          <p:cNvSpPr/>
          <p:nvPr/>
        </p:nvSpPr>
        <p:spPr>
          <a:xfrm>
            <a:off x="0" y="185251"/>
            <a:ext cx="3383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ea typeface="Calibri" panose="020F0502020204030204" pitchFamily="34" charset="0"/>
              </a:rPr>
              <a:t>Table 1.</a:t>
            </a:r>
            <a:r>
              <a:rPr lang="en-US" dirty="0">
                <a:solidFill>
                  <a:schemeClr val="accent1"/>
                </a:solidFill>
                <a:ea typeface="Calibri" panose="020F0502020204030204" pitchFamily="34" charset="0"/>
              </a:rPr>
              <a:t> Characteristics of the study population (N =1,488).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8EFE265E-3C7C-4815-8849-0E067F7D27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460752"/>
              </p:ext>
            </p:extLst>
          </p:nvPr>
        </p:nvGraphicFramePr>
        <p:xfrm>
          <a:off x="3183775" y="202186"/>
          <a:ext cx="5536275" cy="6560820"/>
        </p:xfrm>
        <a:graphic>
          <a:graphicData uri="http://schemas.openxmlformats.org/drawingml/2006/table">
            <a:tbl>
              <a:tblPr firstRow="1" firstCol="1" bandRow="1"/>
              <a:tblGrid>
                <a:gridCol w="2484459">
                  <a:extLst>
                    <a:ext uri="{9D8B030D-6E8A-4147-A177-3AD203B41FA5}">
                      <a16:colId xmlns:a16="http://schemas.microsoft.com/office/drawing/2014/main" xmlns="" val="1882040156"/>
                    </a:ext>
                  </a:extLst>
                </a:gridCol>
                <a:gridCol w="1347330">
                  <a:extLst>
                    <a:ext uri="{9D8B030D-6E8A-4147-A177-3AD203B41FA5}">
                      <a16:colId xmlns:a16="http://schemas.microsoft.com/office/drawing/2014/main" xmlns="" val="2224901724"/>
                    </a:ext>
                  </a:extLst>
                </a:gridCol>
                <a:gridCol w="852243">
                  <a:extLst>
                    <a:ext uri="{9D8B030D-6E8A-4147-A177-3AD203B41FA5}">
                      <a16:colId xmlns:a16="http://schemas.microsoft.com/office/drawing/2014/main" xmlns="" val="2713843903"/>
                    </a:ext>
                  </a:extLst>
                </a:gridCol>
                <a:gridCol w="852243">
                  <a:extLst>
                    <a:ext uri="{9D8B030D-6E8A-4147-A177-3AD203B41FA5}">
                      <a16:colId xmlns:a16="http://schemas.microsoft.com/office/drawing/2014/main" xmlns="" val="2520219182"/>
                    </a:ext>
                  </a:extLst>
                </a:gridCol>
              </a:tblGrid>
              <a:tr h="131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Gynecologic Cancer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Cancer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Chi-Square P-Value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2247410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 = 248)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 = 1,240)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7933029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4125438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 at baseline survey, mean (SD)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74.10 (5.83)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74.92 (6.57)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0.0691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1365939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Race/ethnicity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8453654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192 (77.42)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959 (77.34)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25513550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Asian or Pacific Islander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(9.27)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 (9.35)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2561594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Black or African American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(7.26)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 (7.26)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0103851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(5.24)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 (5.24)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8869421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^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^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6235303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 level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0.2180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1677940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Less than high school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 (21.37)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312 (25.16)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4853581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 school graduate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 (33.87)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453 (36.53)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2602447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Some college or 2-year degree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(28.23)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275 (22.18)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29207166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College graduate or more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(16.13)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 (15.16)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1152215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Unknown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^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(0.97)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5665044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Marital status at baseline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8902710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Married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 (40.73)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505 (40.73)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76273838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Divorced/separated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 (15.73)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 (15.81)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55159024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Widowed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 (34.27)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425 (34.27)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41156161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Single/unmarried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(9.27)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 (9.19)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6988065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Marital status change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^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 (4.19)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0.1960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2759334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Household income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0.9778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6214539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&lt;$20,000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 (34.27)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436 (35.16)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4196994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$20,000 - $39,999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 (26.21)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309 (24.92)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2784008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$40,000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 (17.74)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 (17.74)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9756134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Unknown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 (21.77)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275 (22.18)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77786697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Smoking status at baseline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0.1114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65165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Every day or some days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(4.03)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 (6.53)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4941406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at all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 (83.47)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964 (77.74)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6478892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Unknown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(12.50)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 (15.73)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2313726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0.6908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0563302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West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 (60.48)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715 (57.66)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1046779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Midwest/Northeast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 (22.18)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302 (24.35)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5008063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South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 (17.34)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223 (17.98)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7202158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Survey Administration by Mail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04891402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Baseline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 (83.47)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1102 (88.87)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0.0170*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0566725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Follow-Up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219 (88.31)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1113 (89.76)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0.4957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4342799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Self-Completed Survey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4648023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Baseline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 (88.71)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1082 (87.26)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0.1078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0012757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Follow-Up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210 (84.68)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1040 (83.87)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0.9357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158963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C2818B9-11E9-445B-B520-E399729ED3CC}"/>
              </a:ext>
            </a:extLst>
          </p:cNvPr>
          <p:cNvSpPr/>
          <p:nvPr/>
        </p:nvSpPr>
        <p:spPr>
          <a:xfrm>
            <a:off x="9907766" y="6516785"/>
            <a:ext cx="19062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*Statistically significant at p&lt;0.05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227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B2EC05D-AD53-4A9F-85DC-FFCBDE0A1ECE}"/>
              </a:ext>
            </a:extLst>
          </p:cNvPr>
          <p:cNvSpPr/>
          <p:nvPr/>
        </p:nvSpPr>
        <p:spPr>
          <a:xfrm>
            <a:off x="0" y="185251"/>
            <a:ext cx="3383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ea typeface="Calibri" panose="020F0502020204030204" pitchFamily="34" charset="0"/>
              </a:rPr>
              <a:t>Table 1.</a:t>
            </a:r>
            <a:r>
              <a:rPr lang="en-US" dirty="0">
                <a:solidFill>
                  <a:schemeClr val="accent1"/>
                </a:solidFill>
                <a:ea typeface="Calibri" panose="020F0502020204030204" pitchFamily="34" charset="0"/>
              </a:rPr>
              <a:t> Characteristics of the study population (N =1,488).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8EFE265E-3C7C-4815-8849-0E067F7D27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00438"/>
              </p:ext>
            </p:extLst>
          </p:nvPr>
        </p:nvGraphicFramePr>
        <p:xfrm>
          <a:off x="3183775" y="202186"/>
          <a:ext cx="5536275" cy="5440680"/>
        </p:xfrm>
        <a:graphic>
          <a:graphicData uri="http://schemas.openxmlformats.org/drawingml/2006/table">
            <a:tbl>
              <a:tblPr firstRow="1" firstCol="1" bandRow="1"/>
              <a:tblGrid>
                <a:gridCol w="2484459">
                  <a:extLst>
                    <a:ext uri="{9D8B030D-6E8A-4147-A177-3AD203B41FA5}">
                      <a16:colId xmlns:a16="http://schemas.microsoft.com/office/drawing/2014/main" xmlns="" val="1882040156"/>
                    </a:ext>
                  </a:extLst>
                </a:gridCol>
                <a:gridCol w="1347330">
                  <a:extLst>
                    <a:ext uri="{9D8B030D-6E8A-4147-A177-3AD203B41FA5}">
                      <a16:colId xmlns:a16="http://schemas.microsoft.com/office/drawing/2014/main" xmlns="" val="2224901724"/>
                    </a:ext>
                  </a:extLst>
                </a:gridCol>
                <a:gridCol w="852243">
                  <a:extLst>
                    <a:ext uri="{9D8B030D-6E8A-4147-A177-3AD203B41FA5}">
                      <a16:colId xmlns:a16="http://schemas.microsoft.com/office/drawing/2014/main" xmlns="" val="2713843903"/>
                    </a:ext>
                  </a:extLst>
                </a:gridCol>
                <a:gridCol w="852243">
                  <a:extLst>
                    <a:ext uri="{9D8B030D-6E8A-4147-A177-3AD203B41FA5}">
                      <a16:colId xmlns:a16="http://schemas.microsoft.com/office/drawing/2014/main" xmlns="" val="2520219182"/>
                    </a:ext>
                  </a:extLst>
                </a:gridCol>
              </a:tblGrid>
              <a:tr h="131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Gynecologic Cancer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Cancer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Chi-Square P-Value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2247410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 = 248)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 = 1,240)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7933029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53" marR="36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4125438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Preexisting conditions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1365939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Hypertension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 (56.45)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723 (58.31)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0.3238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8453654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Cardiovascular disease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 (23.39)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328 (26.45)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0.4418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25513550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Stroke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(5.65)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 (6.05)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0.8237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2561594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Lung disease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(8.06)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 (7.90)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0.9316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0103851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Gastrointestinal disorders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(4.44)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 (6.29)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0.4156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8869421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Arthritis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 (47.18)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667 (53.79)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0.0743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6235303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Sciatica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 (18.95)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274 (22.10)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0.2459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1677940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Diabetes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 (16.53)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 (16.69)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0.6032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4853581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Newly diagnosed conditions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2602447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Hypertension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(9.27)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 (7.42)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0.1042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29207166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Cardiovascular disease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(7.66)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 (6.37)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0.3991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1152215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Stroke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^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 (2.34)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0.4659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5665044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Lung disease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^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 (4.68)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0.1337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8902710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Gastrointestinal disorders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^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(2.26)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0.0184*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76273838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Arthritis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(14.11)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 (9.27)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0.0662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55159024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Sciatica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(8.47)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 (9.11)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0.8126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41156161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Diabetes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^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 (3.31)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0.4408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6988065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ADL score at baseline, mean (SD)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0.63 (1.08)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0.78 (1.43)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0.0616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2759334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Depressive symptoms at baseline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 (16.53)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226 (18.23)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0.8031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6214539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Months between surveys, mean (SD)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24.50 (1.25)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24.58 (1.30)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0.3700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4196994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Months between diagnosis and follow-up,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mean (SD)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12.54 (7.11)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2784008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Cancer site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9756134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Cervix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(4.44)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77786697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Ovary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 (25.81)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65165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Uterus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 (69.76)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4941406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Stage at diagnosis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6478892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Localized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 (52.02)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2313726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Regional/distant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 (44.35)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0563302"/>
                  </a:ext>
                </a:extLst>
              </a:tr>
              <a:tr h="1313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Unstaged/unknown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^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104677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9A06769-EE68-4094-98EA-328532C031D0}"/>
              </a:ext>
            </a:extLst>
          </p:cNvPr>
          <p:cNvSpPr/>
          <p:nvPr/>
        </p:nvSpPr>
        <p:spPr>
          <a:xfrm>
            <a:off x="9907766" y="6516785"/>
            <a:ext cx="19062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*Statistically significant at p&lt;0.05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227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1AAE4B-CC61-4132-951D-8176443A9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Aim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C136A5-5C99-4B1E-9500-2439310F4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" lvl="1" indent="0">
              <a:buNone/>
            </a:pPr>
            <a:r>
              <a:rPr lang="en-US" dirty="0"/>
              <a:t>1) To assess the likelihood of developing functional impairments in older women after gynecologic cancer diagnosis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03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153C3432-95A6-46DC-8125-0328C7167CEB}"/>
              </a:ext>
            </a:extLst>
          </p:cNvPr>
          <p:cNvSpPr txBox="1">
            <a:spLocks/>
          </p:cNvSpPr>
          <p:nvPr/>
        </p:nvSpPr>
        <p:spPr>
          <a:xfrm>
            <a:off x="0" y="-9208"/>
            <a:ext cx="10772775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Table 2.</a:t>
            </a:r>
            <a:r>
              <a:rPr lang="en-US" sz="2400" dirty="0"/>
              <a:t> Adjusted</a:t>
            </a:r>
            <a:r>
              <a:rPr lang="en-US" sz="2400" baseline="30000" dirty="0"/>
              <a:t>+</a:t>
            </a:r>
            <a:r>
              <a:rPr lang="en-US" sz="2400" dirty="0"/>
              <a:t> odds of functional impairments and depressive symptoms at follow-up in women with gynecologic cancer relative to cancer-free controls, stratified by stage at diagnosis.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4407DBB4-8A68-4774-B374-E8B0D8825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188982"/>
              </p:ext>
            </p:extLst>
          </p:nvPr>
        </p:nvGraphicFramePr>
        <p:xfrm>
          <a:off x="2024709" y="1648142"/>
          <a:ext cx="8142581" cy="3200400"/>
        </p:xfrm>
        <a:graphic>
          <a:graphicData uri="http://schemas.openxmlformats.org/drawingml/2006/table">
            <a:tbl>
              <a:tblPr/>
              <a:tblGrid>
                <a:gridCol w="2084832">
                  <a:extLst>
                    <a:ext uri="{9D8B030D-6E8A-4147-A177-3AD203B41FA5}">
                      <a16:colId xmlns:a16="http://schemas.microsoft.com/office/drawing/2014/main" xmlns="" val="450805687"/>
                    </a:ext>
                  </a:extLst>
                </a:gridCol>
                <a:gridCol w="1169706">
                  <a:extLst>
                    <a:ext uri="{9D8B030D-6E8A-4147-A177-3AD203B41FA5}">
                      <a16:colId xmlns:a16="http://schemas.microsoft.com/office/drawing/2014/main" xmlns="" val="3079620236"/>
                    </a:ext>
                  </a:extLst>
                </a:gridCol>
                <a:gridCol w="570589">
                  <a:extLst>
                    <a:ext uri="{9D8B030D-6E8A-4147-A177-3AD203B41FA5}">
                      <a16:colId xmlns:a16="http://schemas.microsoft.com/office/drawing/2014/main" xmlns="" val="1019627121"/>
                    </a:ext>
                  </a:extLst>
                </a:gridCol>
                <a:gridCol w="1512060">
                  <a:extLst>
                    <a:ext uri="{9D8B030D-6E8A-4147-A177-3AD203B41FA5}">
                      <a16:colId xmlns:a16="http://schemas.microsoft.com/office/drawing/2014/main" xmlns="" val="3526424721"/>
                    </a:ext>
                  </a:extLst>
                </a:gridCol>
                <a:gridCol w="646667">
                  <a:extLst>
                    <a:ext uri="{9D8B030D-6E8A-4147-A177-3AD203B41FA5}">
                      <a16:colId xmlns:a16="http://schemas.microsoft.com/office/drawing/2014/main" xmlns="" val="27261755"/>
                    </a:ext>
                  </a:extLst>
                </a:gridCol>
                <a:gridCol w="1512060">
                  <a:extLst>
                    <a:ext uri="{9D8B030D-6E8A-4147-A177-3AD203B41FA5}">
                      <a16:colId xmlns:a16="http://schemas.microsoft.com/office/drawing/2014/main" xmlns="" val="1837707024"/>
                    </a:ext>
                  </a:extLst>
                </a:gridCol>
                <a:gridCol w="646667">
                  <a:extLst>
                    <a:ext uri="{9D8B030D-6E8A-4147-A177-3AD203B41FA5}">
                      <a16:colId xmlns:a16="http://schemas.microsoft.com/office/drawing/2014/main" xmlns="" val="2083701063"/>
                    </a:ext>
                  </a:extLst>
                </a:gridCol>
              </a:tblGrid>
              <a:tr h="200025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Health problem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All Patients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Localized Disease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Regional/Distant Disease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6764756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 (95% CI)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P-Value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 (95% CI)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P-Value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 (95% CI)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P-Value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530592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Difficulty bathing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1.61 (0.83, 3.12)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0.1603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0.99 (0.38, 2.58)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0.9890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2.40 (1.00, 5.78)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0.0506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237121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Difficulty dressing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1.63 (0.79, 3.35)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0.1855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0.95 (0.33, 2.72)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0.9221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3.25 (1.30, 8.13)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0.0116*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4959234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Difficulty eating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4.85 (1.94, 12.13)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0.0007*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0.51 (0.07, 3.56)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0.4942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19.71 (6.17, 63.02)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&lt;0.0001*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863067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Difficulty getting in/out of chairs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1.47 (0.87, 2.48)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0.1516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1.12 (0.55, 2.25)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0.7580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2.06 (0.99, 4.25)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0.0520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768870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Difficulty walking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2.02 (1.20, 3.41)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0.0084*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1.68 (0.87, 3.28)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0.1251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2.61 (1.23, 5.55)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0.0127*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159412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Difficulty using the toilet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2.26 (0.97, 5.30)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0.0605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1.07 (0.30, 3.84)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0.9154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4.46 (1.50, 13.24)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0.0071*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656537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Depressive symptoms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1.95 (1.03, 3.68)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0.0391*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2.01 (0.88, 4.63)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0.0991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2.09 (0.87, 5.02)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0.1001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6805931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B3403480-93FC-48F3-A43E-7355AE4BF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641897"/>
              </p:ext>
            </p:extLst>
          </p:nvPr>
        </p:nvGraphicFramePr>
        <p:xfrm>
          <a:off x="425103" y="5680889"/>
          <a:ext cx="7950201" cy="771525"/>
        </p:xfrm>
        <a:graphic>
          <a:graphicData uri="http://schemas.openxmlformats.org/drawingml/2006/table">
            <a:tbl>
              <a:tblPr/>
              <a:tblGrid>
                <a:gridCol w="7950201">
                  <a:extLst>
                    <a:ext uri="{9D8B030D-6E8A-4147-A177-3AD203B41FA5}">
                      <a16:colId xmlns:a16="http://schemas.microsoft.com/office/drawing/2014/main" xmlns="" val="37800430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referent group for all comparisons is cancer-free controls.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+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Models were adjusted for baseline measure of the outcome, age at baseline survey, race/ethnicity, education level, marital status at baseline, change in marital status between baseline and follow-up, household income, smoking status at baseline, SEER region, survey completer and administration mode at baseline and follow-up, and pre-existing comorbid conditions (hypertension, cardiovascular disease, stroke, lung disease, gastrointestinal disorders, arthritis, sciatica, diabetes), and comorbid conditions diagnosed between baseline and follow-up.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8744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008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153C3432-95A6-46DC-8125-0328C7167CEB}"/>
              </a:ext>
            </a:extLst>
          </p:cNvPr>
          <p:cNvSpPr txBox="1">
            <a:spLocks/>
          </p:cNvSpPr>
          <p:nvPr/>
        </p:nvSpPr>
        <p:spPr>
          <a:xfrm>
            <a:off x="0" y="-9208"/>
            <a:ext cx="10772775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Table 2.</a:t>
            </a:r>
            <a:r>
              <a:rPr lang="en-US" sz="2400" dirty="0"/>
              <a:t> Adjusted</a:t>
            </a:r>
            <a:r>
              <a:rPr lang="en-US" sz="2400" baseline="30000" dirty="0"/>
              <a:t>+</a:t>
            </a:r>
            <a:r>
              <a:rPr lang="en-US" sz="2400" dirty="0"/>
              <a:t> odds of functional impairments and depressive symptoms at follow-up in women with gynecologic cancer relative to cancer-free controls, stratified by stage at diagnosis.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4407DBB4-8A68-4774-B374-E8B0D8825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698801"/>
              </p:ext>
            </p:extLst>
          </p:nvPr>
        </p:nvGraphicFramePr>
        <p:xfrm>
          <a:off x="2024709" y="1648142"/>
          <a:ext cx="8142581" cy="3200400"/>
        </p:xfrm>
        <a:graphic>
          <a:graphicData uri="http://schemas.openxmlformats.org/drawingml/2006/table">
            <a:tbl>
              <a:tblPr/>
              <a:tblGrid>
                <a:gridCol w="2084832">
                  <a:extLst>
                    <a:ext uri="{9D8B030D-6E8A-4147-A177-3AD203B41FA5}">
                      <a16:colId xmlns:a16="http://schemas.microsoft.com/office/drawing/2014/main" xmlns="" val="450805687"/>
                    </a:ext>
                  </a:extLst>
                </a:gridCol>
                <a:gridCol w="1169706">
                  <a:extLst>
                    <a:ext uri="{9D8B030D-6E8A-4147-A177-3AD203B41FA5}">
                      <a16:colId xmlns:a16="http://schemas.microsoft.com/office/drawing/2014/main" xmlns="" val="3079620236"/>
                    </a:ext>
                  </a:extLst>
                </a:gridCol>
                <a:gridCol w="570589">
                  <a:extLst>
                    <a:ext uri="{9D8B030D-6E8A-4147-A177-3AD203B41FA5}">
                      <a16:colId xmlns:a16="http://schemas.microsoft.com/office/drawing/2014/main" xmlns="" val="1019627121"/>
                    </a:ext>
                  </a:extLst>
                </a:gridCol>
                <a:gridCol w="1512060">
                  <a:extLst>
                    <a:ext uri="{9D8B030D-6E8A-4147-A177-3AD203B41FA5}">
                      <a16:colId xmlns:a16="http://schemas.microsoft.com/office/drawing/2014/main" xmlns="" val="3526424721"/>
                    </a:ext>
                  </a:extLst>
                </a:gridCol>
                <a:gridCol w="646667">
                  <a:extLst>
                    <a:ext uri="{9D8B030D-6E8A-4147-A177-3AD203B41FA5}">
                      <a16:colId xmlns:a16="http://schemas.microsoft.com/office/drawing/2014/main" xmlns="" val="27261755"/>
                    </a:ext>
                  </a:extLst>
                </a:gridCol>
                <a:gridCol w="1512060">
                  <a:extLst>
                    <a:ext uri="{9D8B030D-6E8A-4147-A177-3AD203B41FA5}">
                      <a16:colId xmlns:a16="http://schemas.microsoft.com/office/drawing/2014/main" xmlns="" val="1837707024"/>
                    </a:ext>
                  </a:extLst>
                </a:gridCol>
                <a:gridCol w="646667">
                  <a:extLst>
                    <a:ext uri="{9D8B030D-6E8A-4147-A177-3AD203B41FA5}">
                      <a16:colId xmlns:a16="http://schemas.microsoft.com/office/drawing/2014/main" xmlns="" val="2083701063"/>
                    </a:ext>
                  </a:extLst>
                </a:gridCol>
              </a:tblGrid>
              <a:tr h="200025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Health problem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All Patients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Localized Disease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Regional/Distant Disease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6764756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 (95% CI)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P-Value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 (95% CI)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P-Value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 (95% CI)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P-Value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530592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Difficulty bathing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1.61 (0.83, 3.12)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0.1603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0.99 (0.38, 2.58)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0.9890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2.40 (1.00, 5.78)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0.0506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237121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Difficulty dressing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1.63 (0.79, 3.35)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0.1855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0.95 (0.33, 2.72)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0.9221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3.25 (1.30, 8.13)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0.0116*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959234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Difficulty eating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4.85 (1.94, 12.13)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0.0007*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0.51 (0.07, 3.56)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0.4942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19.71 (6.17, 63.02)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&lt;0.0001*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863067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Difficulty getting in/out of chairs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1.47 (0.87, 2.48)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0.1516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1.12 (0.55, 2.25)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0.7580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2.06 (0.99, 4.25)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0.0520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768870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Difficulty walking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2.02 (1.20, 3.41)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0.0084*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1.68 (0.87, 3.28)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0.1251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2.61 (1.23, 5.55)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0.0127*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159412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Difficulty using the toilet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2.26 (0.97, 5.30)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0.0605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1.07 (0.30, 3.84)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0.9154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4.46 (1.50, 13.24)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0.0071*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656537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Depressive symptoms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1.95 (1.03, 3.68)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0.0391*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2.01 (0.88, 4.63)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0.0991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2.09 (0.87, 5.02)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0.1001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805931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6D54D6DD-ECAB-450C-B6EA-E79EE2492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956067"/>
              </p:ext>
            </p:extLst>
          </p:nvPr>
        </p:nvGraphicFramePr>
        <p:xfrm>
          <a:off x="425103" y="5680889"/>
          <a:ext cx="7950201" cy="771525"/>
        </p:xfrm>
        <a:graphic>
          <a:graphicData uri="http://schemas.openxmlformats.org/drawingml/2006/table">
            <a:tbl>
              <a:tblPr/>
              <a:tblGrid>
                <a:gridCol w="7950201">
                  <a:extLst>
                    <a:ext uri="{9D8B030D-6E8A-4147-A177-3AD203B41FA5}">
                      <a16:colId xmlns:a16="http://schemas.microsoft.com/office/drawing/2014/main" xmlns="" val="37800430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referent group for all comparisons is cancer-free controls.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+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Models were adjusted for baseline measure of the outcome, age at baseline survey, race/ethnicity, education level, marital status at baseline, change in marital status between baseline and follow-up, household income, smoking status at baseline, SEER region, survey completer and administration mode at baseline and follow-up, and pre-existing comorbid conditions (hypertension, cardiovascular disease, stroke, lung disease, gastrointestinal disorders, arthritis, sciatica, diabetes), and comorbid conditions diagnosed between baseline and follow-up.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8744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407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153C3432-95A6-46DC-8125-0328C7167CEB}"/>
              </a:ext>
            </a:extLst>
          </p:cNvPr>
          <p:cNvSpPr txBox="1">
            <a:spLocks/>
          </p:cNvSpPr>
          <p:nvPr/>
        </p:nvSpPr>
        <p:spPr>
          <a:xfrm>
            <a:off x="0" y="-9208"/>
            <a:ext cx="10772775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Table 3.</a:t>
            </a:r>
            <a:r>
              <a:rPr lang="en-US" sz="2400" dirty="0"/>
              <a:t> Adjusted</a:t>
            </a:r>
            <a:r>
              <a:rPr lang="en-US" sz="2400" baseline="30000" dirty="0"/>
              <a:t>+</a:t>
            </a:r>
            <a:r>
              <a:rPr lang="en-US" sz="2400" dirty="0"/>
              <a:t> odds of functional impairments and depressive symptoms at follow-up in women with gynecologic cancer relative to cancer-free controls, stratified by time since diagnosis.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87173EF0-4FDD-499C-9FEB-C7CE9C2C76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326947"/>
              </p:ext>
            </p:extLst>
          </p:nvPr>
        </p:nvGraphicFramePr>
        <p:xfrm>
          <a:off x="2024709" y="1648142"/>
          <a:ext cx="8142581" cy="3200400"/>
        </p:xfrm>
        <a:graphic>
          <a:graphicData uri="http://schemas.openxmlformats.org/drawingml/2006/table">
            <a:tbl>
              <a:tblPr/>
              <a:tblGrid>
                <a:gridCol w="2084832">
                  <a:extLst>
                    <a:ext uri="{9D8B030D-6E8A-4147-A177-3AD203B41FA5}">
                      <a16:colId xmlns:a16="http://schemas.microsoft.com/office/drawing/2014/main" xmlns="" val="3630727330"/>
                    </a:ext>
                  </a:extLst>
                </a:gridCol>
                <a:gridCol w="1169706">
                  <a:extLst>
                    <a:ext uri="{9D8B030D-6E8A-4147-A177-3AD203B41FA5}">
                      <a16:colId xmlns:a16="http://schemas.microsoft.com/office/drawing/2014/main" xmlns="" val="3479498968"/>
                    </a:ext>
                  </a:extLst>
                </a:gridCol>
                <a:gridCol w="570589">
                  <a:extLst>
                    <a:ext uri="{9D8B030D-6E8A-4147-A177-3AD203B41FA5}">
                      <a16:colId xmlns:a16="http://schemas.microsoft.com/office/drawing/2014/main" xmlns="" val="1361170113"/>
                    </a:ext>
                  </a:extLst>
                </a:gridCol>
                <a:gridCol w="1512060">
                  <a:extLst>
                    <a:ext uri="{9D8B030D-6E8A-4147-A177-3AD203B41FA5}">
                      <a16:colId xmlns:a16="http://schemas.microsoft.com/office/drawing/2014/main" xmlns="" val="3055306641"/>
                    </a:ext>
                  </a:extLst>
                </a:gridCol>
                <a:gridCol w="646667">
                  <a:extLst>
                    <a:ext uri="{9D8B030D-6E8A-4147-A177-3AD203B41FA5}">
                      <a16:colId xmlns:a16="http://schemas.microsoft.com/office/drawing/2014/main" xmlns="" val="3869131184"/>
                    </a:ext>
                  </a:extLst>
                </a:gridCol>
                <a:gridCol w="1512060">
                  <a:extLst>
                    <a:ext uri="{9D8B030D-6E8A-4147-A177-3AD203B41FA5}">
                      <a16:colId xmlns:a16="http://schemas.microsoft.com/office/drawing/2014/main" xmlns="" val="2047176594"/>
                    </a:ext>
                  </a:extLst>
                </a:gridCol>
                <a:gridCol w="646667">
                  <a:extLst>
                    <a:ext uri="{9D8B030D-6E8A-4147-A177-3AD203B41FA5}">
                      <a16:colId xmlns:a16="http://schemas.microsoft.com/office/drawing/2014/main" xmlns="" val="1884244388"/>
                    </a:ext>
                  </a:extLst>
                </a:gridCol>
              </a:tblGrid>
              <a:tr h="200025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Health problem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All Patients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&lt;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Months Since Diagnosis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12-24 Months Since Diagnosis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8962132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 (95% CI)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P-Value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 (95% CI)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P-Value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 (95% CI)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P-Value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581956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Difficulty bathing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1.61 (0.83, 3.12)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0.1603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2.23 (1.00, 4.98)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0.0496*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0.97 (0.34, 2.78)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0.9585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47663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Difficulty dressing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1.63 (0.79, 3.35)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0.1855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1.60 (0.62, 4.10)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0.3323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1.66 (0.63, 4.41)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0.3064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977144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Difficulty eating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4.85 (1.94, 12.13)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0.0007*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7.45 (2.73, 20.29)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&lt;0.0001*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1.83 (0.36, 9.23)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0.4656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091626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Difficulty getting in/out of chairs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1.47 (0.87, 2.48)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0.1516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1.49 (0.75, 2.94)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0.2563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1.45 (0.70, 2.98)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0.3174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519605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Difficulty walking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2.02 (1.20, 3.41)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0.0084*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3.04 (1.56, 5.92)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0.0011*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1.23 (0.57, 2.63)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0.5966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201321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Difficulty using the toilet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2.26 (0.97, 5.30)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0.0605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2.05 (0.72, 5.84)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0.1802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2.60 (0.80, 8.48)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0.1132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233713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Depressive symptoms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1.95 (1.03, 3.68)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0.0391*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1.63 (0.69, 3.84)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0.2617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2.35 (1.01, 5.49)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0.0477*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094246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722DBB71-1825-4FEA-9943-E2CB4CF048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956067"/>
              </p:ext>
            </p:extLst>
          </p:nvPr>
        </p:nvGraphicFramePr>
        <p:xfrm>
          <a:off x="425103" y="5680889"/>
          <a:ext cx="7950201" cy="771525"/>
        </p:xfrm>
        <a:graphic>
          <a:graphicData uri="http://schemas.openxmlformats.org/drawingml/2006/table">
            <a:tbl>
              <a:tblPr/>
              <a:tblGrid>
                <a:gridCol w="7950201">
                  <a:extLst>
                    <a:ext uri="{9D8B030D-6E8A-4147-A177-3AD203B41FA5}">
                      <a16:colId xmlns:a16="http://schemas.microsoft.com/office/drawing/2014/main" xmlns="" val="37800430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referent group for all comparisons is cancer-free controls.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+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Models were adjusted for baseline measure of the outcome, age at baseline survey, race/ethnicity, education level, marital status at baseline, change in marital status between baseline and follow-up, household income, smoking status at baseline, SEER region, survey completer and administration mode at baseline and follow-up, and pre-existing comorbid conditions (hypertension, cardiovascular disease, stroke, lung disease, gastrointestinal disorders, arthritis, sciatica, diabetes), and comorbid conditions diagnosed between baseline and follow-up.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8744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506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153C3432-95A6-46DC-8125-0328C7167CEB}"/>
              </a:ext>
            </a:extLst>
          </p:cNvPr>
          <p:cNvSpPr txBox="1">
            <a:spLocks/>
          </p:cNvSpPr>
          <p:nvPr/>
        </p:nvSpPr>
        <p:spPr>
          <a:xfrm>
            <a:off x="0" y="-9208"/>
            <a:ext cx="10772775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Table 3.</a:t>
            </a:r>
            <a:r>
              <a:rPr lang="en-US" sz="2400" dirty="0"/>
              <a:t> Adjusted</a:t>
            </a:r>
            <a:r>
              <a:rPr lang="en-US" sz="2400" baseline="30000" dirty="0"/>
              <a:t>+</a:t>
            </a:r>
            <a:r>
              <a:rPr lang="en-US" sz="2400" dirty="0"/>
              <a:t> odds of functional impairments and depressive symptoms at follow-up in women with gynecologic cancer relative to cancer-free controls, stratified by time since diagnosis.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87173EF0-4FDD-499C-9FEB-C7CE9C2C76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274806"/>
              </p:ext>
            </p:extLst>
          </p:nvPr>
        </p:nvGraphicFramePr>
        <p:xfrm>
          <a:off x="2024709" y="1648142"/>
          <a:ext cx="8142581" cy="3200400"/>
        </p:xfrm>
        <a:graphic>
          <a:graphicData uri="http://schemas.openxmlformats.org/drawingml/2006/table">
            <a:tbl>
              <a:tblPr/>
              <a:tblGrid>
                <a:gridCol w="2084832">
                  <a:extLst>
                    <a:ext uri="{9D8B030D-6E8A-4147-A177-3AD203B41FA5}">
                      <a16:colId xmlns:a16="http://schemas.microsoft.com/office/drawing/2014/main" xmlns="" val="3630727330"/>
                    </a:ext>
                  </a:extLst>
                </a:gridCol>
                <a:gridCol w="1169706">
                  <a:extLst>
                    <a:ext uri="{9D8B030D-6E8A-4147-A177-3AD203B41FA5}">
                      <a16:colId xmlns:a16="http://schemas.microsoft.com/office/drawing/2014/main" xmlns="" val="3479498968"/>
                    </a:ext>
                  </a:extLst>
                </a:gridCol>
                <a:gridCol w="570589">
                  <a:extLst>
                    <a:ext uri="{9D8B030D-6E8A-4147-A177-3AD203B41FA5}">
                      <a16:colId xmlns:a16="http://schemas.microsoft.com/office/drawing/2014/main" xmlns="" val="1361170113"/>
                    </a:ext>
                  </a:extLst>
                </a:gridCol>
                <a:gridCol w="1512060">
                  <a:extLst>
                    <a:ext uri="{9D8B030D-6E8A-4147-A177-3AD203B41FA5}">
                      <a16:colId xmlns:a16="http://schemas.microsoft.com/office/drawing/2014/main" xmlns="" val="3055306641"/>
                    </a:ext>
                  </a:extLst>
                </a:gridCol>
                <a:gridCol w="646667">
                  <a:extLst>
                    <a:ext uri="{9D8B030D-6E8A-4147-A177-3AD203B41FA5}">
                      <a16:colId xmlns:a16="http://schemas.microsoft.com/office/drawing/2014/main" xmlns="" val="3869131184"/>
                    </a:ext>
                  </a:extLst>
                </a:gridCol>
                <a:gridCol w="1512060">
                  <a:extLst>
                    <a:ext uri="{9D8B030D-6E8A-4147-A177-3AD203B41FA5}">
                      <a16:colId xmlns:a16="http://schemas.microsoft.com/office/drawing/2014/main" xmlns="" val="2047176594"/>
                    </a:ext>
                  </a:extLst>
                </a:gridCol>
                <a:gridCol w="646667">
                  <a:extLst>
                    <a:ext uri="{9D8B030D-6E8A-4147-A177-3AD203B41FA5}">
                      <a16:colId xmlns:a16="http://schemas.microsoft.com/office/drawing/2014/main" xmlns="" val="1884244388"/>
                    </a:ext>
                  </a:extLst>
                </a:gridCol>
              </a:tblGrid>
              <a:tr h="200025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Health problem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All Patients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&lt;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Months Since Diagnosis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12-24 Months Since Diagnosis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8962132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 (95% CI)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P-Value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 (95% CI)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P-Value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 (95% CI)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P-Value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581956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Difficulty bathing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1.61 (0.83, 3.12)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0.1603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2.23 (1.00, 4.98)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0.0496*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0.97 (0.34, 2.78)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0.9585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47663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Difficulty dressing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1.63 (0.79, 3.35)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0.1855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1.60 (0.62, 4.10)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0.3323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1.66 (0.63, 4.41)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0.3064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977144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Difficulty eating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4.85 (1.94, 12.13)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0.0007*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7.45 (2.73, 20.29)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&lt;0.0001*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1.83 (0.36, 9.23)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0.4656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091626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Difficulty getting in/out of chairs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1.47 (0.87, 2.48)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0.1516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1.49 (0.75, 2.94)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0.2563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1.45 (0.70, 2.98)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0.3174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519605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Difficulty walking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2.02 (1.20, 3.41)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0.0084*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3.04 (1.56, 5.92)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0.0011*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1.23 (0.57, 2.63)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0.5966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201321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Difficulty using the toilet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2.26 (0.97, 5.30)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0.0605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2.05 (0.72, 5.84)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0.1802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2.60 (0.80, 8.48)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0.1132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233713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Depressive symptoms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1.95 (1.03, 3.68)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0.0391*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1.63 (0.69, 3.84)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0.2617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2.35 (1.01, 5.49)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0.0477*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094246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2A7CE15D-C8E6-4B2B-9C19-81CB29EEA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956067"/>
              </p:ext>
            </p:extLst>
          </p:nvPr>
        </p:nvGraphicFramePr>
        <p:xfrm>
          <a:off x="425103" y="5680889"/>
          <a:ext cx="7950201" cy="771525"/>
        </p:xfrm>
        <a:graphic>
          <a:graphicData uri="http://schemas.openxmlformats.org/drawingml/2006/table">
            <a:tbl>
              <a:tblPr/>
              <a:tblGrid>
                <a:gridCol w="7950201">
                  <a:extLst>
                    <a:ext uri="{9D8B030D-6E8A-4147-A177-3AD203B41FA5}">
                      <a16:colId xmlns:a16="http://schemas.microsoft.com/office/drawing/2014/main" xmlns="" val="37800430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referent group for all comparisons is cancer-free controls.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+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Models were adjusted for baseline measure of the outcome, age at baseline survey, race/ethnicity, education level, marital status at baseline, change in marital status between baseline and follow-up, household income, smoking status at baseline, SEER region, survey completer and administration mode at baseline and follow-up, and pre-existing comorbid conditions (hypertension, cardiovascular disease, stroke, lung disease, gastrointestinal disorders, arthritis, sciatica, diabetes), and comorbid conditions diagnosed between baseline and follow-up.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8744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122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AB7EC6-D633-41C8-BA48-A7A7C65A3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Aim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51A7DF-251E-459B-A7AB-B649F78A8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2) To estimate the pre- to post-diagnosis changes in HRQOL in these women compared to cancer-free controls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5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27C57E3B-1F37-4613-828A-629D67E58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229681"/>
              </p:ext>
            </p:extLst>
          </p:nvPr>
        </p:nvGraphicFramePr>
        <p:xfrm>
          <a:off x="1419225" y="1360348"/>
          <a:ext cx="6062073" cy="4423053"/>
        </p:xfrm>
        <a:graphic>
          <a:graphicData uri="http://schemas.openxmlformats.org/drawingml/2006/table">
            <a:tbl>
              <a:tblPr/>
              <a:tblGrid>
                <a:gridCol w="2790995">
                  <a:extLst>
                    <a:ext uri="{9D8B030D-6E8A-4147-A177-3AD203B41FA5}">
                      <a16:colId xmlns:a16="http://schemas.microsoft.com/office/drawing/2014/main" xmlns="" val="2500367328"/>
                    </a:ext>
                  </a:extLst>
                </a:gridCol>
                <a:gridCol w="1362245">
                  <a:extLst>
                    <a:ext uri="{9D8B030D-6E8A-4147-A177-3AD203B41FA5}">
                      <a16:colId xmlns:a16="http://schemas.microsoft.com/office/drawing/2014/main" xmlns="" val="2056159973"/>
                    </a:ext>
                  </a:extLst>
                </a:gridCol>
                <a:gridCol w="1295570">
                  <a:extLst>
                    <a:ext uri="{9D8B030D-6E8A-4147-A177-3AD203B41FA5}">
                      <a16:colId xmlns:a16="http://schemas.microsoft.com/office/drawing/2014/main" xmlns="" val="732507208"/>
                    </a:ext>
                  </a:extLst>
                </a:gridCol>
                <a:gridCol w="613263">
                  <a:extLst>
                    <a:ext uri="{9D8B030D-6E8A-4147-A177-3AD203B41FA5}">
                      <a16:colId xmlns:a16="http://schemas.microsoft.com/office/drawing/2014/main" xmlns="" val="3367174489"/>
                    </a:ext>
                  </a:extLst>
                </a:gridCol>
              </a:tblGrid>
              <a:tr h="156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Baseline Score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4612380"/>
                  </a:ext>
                </a:extLst>
              </a:tr>
              <a:tr h="156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Gynecologic Cancer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 Cancer</a:t>
                      </a:r>
                    </a:p>
                  </a:txBody>
                  <a:tcPr marL="6435" marR="6435" marT="6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P-Value</a:t>
                      </a:r>
                      <a:r>
                        <a:rPr lang="en-US" sz="1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5" marR="6435" marT="6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6976254"/>
                  </a:ext>
                </a:extLst>
              </a:tr>
              <a:tr h="29324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Health-Related Quality of Life Domain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Mean (95% CI)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Mean (95% CI)</a:t>
                      </a:r>
                    </a:p>
                  </a:txBody>
                  <a:tcPr marL="6435" marR="6435" marT="6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0341358"/>
                  </a:ext>
                </a:extLst>
              </a:tr>
              <a:tr h="3125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Physical Health 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5" marR="6435" marT="6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8960852"/>
                  </a:ext>
                </a:extLst>
              </a:tr>
              <a:tr h="3125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Physical Component Summary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32.96 (29.46, 36.46)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34.42 (31.21, 37.62)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0.0892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7925595"/>
                  </a:ext>
                </a:extLst>
              </a:tr>
              <a:tr h="3125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General Health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38.57 (35.24, 41.90)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39.37 (36.32, 42.42)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0.3300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7646062"/>
                  </a:ext>
                </a:extLst>
              </a:tr>
              <a:tr h="3125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Physical Functioning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35.43 (31.37, 39.50)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35.55 (31.83, 39.27)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0.9068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151370"/>
                  </a:ext>
                </a:extLst>
              </a:tr>
              <a:tr h="3125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Role Limitations due to Physical Problems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36.09 (32.21, 39.98)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38.38 (34.82, 41.94)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0.0160*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0033570"/>
                  </a:ext>
                </a:extLst>
              </a:tr>
              <a:tr h="3125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Bodily Pain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38.32 (34.99, 41.66)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39.59 (36.53, 42.64)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0.1230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8002024"/>
                  </a:ext>
                </a:extLst>
              </a:tr>
              <a:tr h="3125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Mental Health 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5" marR="6435" marT="6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5107604"/>
                  </a:ext>
                </a:extLst>
              </a:tr>
              <a:tr h="3125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Mental Component Summary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44.38 (40.91, 47.85)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44.29 (41.11, 47.46)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0.9167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1668881"/>
                  </a:ext>
                </a:extLst>
              </a:tr>
              <a:tr h="3125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Mental Health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43.85 (40.24, 47.45)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44.28 (40.98, 47.58)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0.6227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6398556"/>
                  </a:ext>
                </a:extLst>
              </a:tr>
              <a:tr h="3125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Social Functioning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36.75 (32.83, 40.67)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36.90 (33.31, 40.49)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0.8723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84367120"/>
                  </a:ext>
                </a:extLst>
              </a:tr>
              <a:tr h="3125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Role Limitations due to Emotional Problems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43.25 (39.45, 47.05)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43.00 (39.52, 46.48)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0.7900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9804263"/>
                  </a:ext>
                </a:extLst>
              </a:tr>
              <a:tr h="3125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Vitality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40.83 (37.20, 44.45)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41.98 (38.66, 45.30)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0.1947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401400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84E511BD-D441-4B7A-A583-4DC5AE7583A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8942" y="5920034"/>
          <a:ext cx="9351883" cy="847725"/>
        </p:xfrm>
        <a:graphic>
          <a:graphicData uri="http://schemas.openxmlformats.org/drawingml/2006/table">
            <a:tbl>
              <a:tblPr/>
              <a:tblGrid>
                <a:gridCol w="9351883">
                  <a:extLst>
                    <a:ext uri="{9D8B030D-6E8A-4147-A177-3AD203B41FA5}">
                      <a16:colId xmlns:a16="http://schemas.microsoft.com/office/drawing/2014/main" xmlns="" val="6387569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+Mixed effects linear models were adjusted for cancer status, time (baseline or follow-up), their interaction, age at baseline survey, race/ethnicity, education level, marital status at baseline, change in marital status between baseline and follow-up, household income, smoking status at baseline, SEER region, survey completer and administration mode at baseline and follow-up, and comorbid conditions and their interaction with time, and accounted for clustering due to health care plan membership and case-control matching using random effects.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#Two-tailed P-values compare adjusted least squares means.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4686137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xmlns="" id="{919B8C56-2A97-43B7-9D9F-8CADCF0EFB6E}"/>
              </a:ext>
            </a:extLst>
          </p:cNvPr>
          <p:cNvSpPr txBox="1">
            <a:spLocks/>
          </p:cNvSpPr>
          <p:nvPr/>
        </p:nvSpPr>
        <p:spPr>
          <a:xfrm>
            <a:off x="0" y="-9208"/>
            <a:ext cx="10772775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Table 4. </a:t>
            </a:r>
            <a:r>
              <a:rPr lang="en-US" sz="2400" dirty="0"/>
              <a:t>Adjusted</a:t>
            </a:r>
            <a:r>
              <a:rPr lang="en-US" sz="2400" baseline="30000" dirty="0"/>
              <a:t>+</a:t>
            </a:r>
            <a:r>
              <a:rPr lang="en-US" sz="2400" dirty="0"/>
              <a:t> least squares mean HRQOL scores at baseline and follow-up surveys in women with gynecologic cancer compared to cancer-free controls.</a:t>
            </a:r>
          </a:p>
        </p:txBody>
      </p:sp>
    </p:spTree>
    <p:extLst>
      <p:ext uri="{BB962C8B-B14F-4D97-AF65-F5344CB8AC3E}">
        <p14:creationId xmlns:p14="http://schemas.microsoft.com/office/powerpoint/2010/main" val="1735301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93F8F08-C593-4013-B14E-925272F6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52A29C2-ECF2-4BD5-A8F4-88768BD84D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62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27C57E3B-1F37-4613-828A-629D67E58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705118"/>
              </p:ext>
            </p:extLst>
          </p:nvPr>
        </p:nvGraphicFramePr>
        <p:xfrm>
          <a:off x="1419225" y="1360348"/>
          <a:ext cx="9351883" cy="4423053"/>
        </p:xfrm>
        <a:graphic>
          <a:graphicData uri="http://schemas.openxmlformats.org/drawingml/2006/table">
            <a:tbl>
              <a:tblPr/>
              <a:tblGrid>
                <a:gridCol w="2790995">
                  <a:extLst>
                    <a:ext uri="{9D8B030D-6E8A-4147-A177-3AD203B41FA5}">
                      <a16:colId xmlns:a16="http://schemas.microsoft.com/office/drawing/2014/main" xmlns="" val="2500367328"/>
                    </a:ext>
                  </a:extLst>
                </a:gridCol>
                <a:gridCol w="1362245">
                  <a:extLst>
                    <a:ext uri="{9D8B030D-6E8A-4147-A177-3AD203B41FA5}">
                      <a16:colId xmlns:a16="http://schemas.microsoft.com/office/drawing/2014/main" xmlns="" val="2056159973"/>
                    </a:ext>
                  </a:extLst>
                </a:gridCol>
                <a:gridCol w="1295570">
                  <a:extLst>
                    <a:ext uri="{9D8B030D-6E8A-4147-A177-3AD203B41FA5}">
                      <a16:colId xmlns:a16="http://schemas.microsoft.com/office/drawing/2014/main" xmlns="" val="732507208"/>
                    </a:ext>
                  </a:extLst>
                </a:gridCol>
                <a:gridCol w="613263">
                  <a:extLst>
                    <a:ext uri="{9D8B030D-6E8A-4147-A177-3AD203B41FA5}">
                      <a16:colId xmlns:a16="http://schemas.microsoft.com/office/drawing/2014/main" xmlns="" val="3367174489"/>
                    </a:ext>
                  </a:extLst>
                </a:gridCol>
                <a:gridCol w="1362245">
                  <a:extLst>
                    <a:ext uri="{9D8B030D-6E8A-4147-A177-3AD203B41FA5}">
                      <a16:colId xmlns:a16="http://schemas.microsoft.com/office/drawing/2014/main" xmlns="" val="1146365541"/>
                    </a:ext>
                  </a:extLst>
                </a:gridCol>
                <a:gridCol w="1295570">
                  <a:extLst>
                    <a:ext uri="{9D8B030D-6E8A-4147-A177-3AD203B41FA5}">
                      <a16:colId xmlns:a16="http://schemas.microsoft.com/office/drawing/2014/main" xmlns="" val="163668893"/>
                    </a:ext>
                  </a:extLst>
                </a:gridCol>
                <a:gridCol w="631995">
                  <a:extLst>
                    <a:ext uri="{9D8B030D-6E8A-4147-A177-3AD203B41FA5}">
                      <a16:colId xmlns:a16="http://schemas.microsoft.com/office/drawing/2014/main" xmlns="" val="3282781017"/>
                    </a:ext>
                  </a:extLst>
                </a:gridCol>
              </a:tblGrid>
              <a:tr h="156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Baseline Score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Follow-Up Score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4612380"/>
                  </a:ext>
                </a:extLst>
              </a:tr>
              <a:tr h="156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Gynecologic Cancer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 Cancer</a:t>
                      </a:r>
                    </a:p>
                  </a:txBody>
                  <a:tcPr marL="6435" marR="6435" marT="6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P-Value</a:t>
                      </a:r>
                      <a:r>
                        <a:rPr lang="en-US" sz="1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5" marR="6435" marT="6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Gynecologic Cancer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 Cancer</a:t>
                      </a:r>
                    </a:p>
                  </a:txBody>
                  <a:tcPr marL="6435" marR="6435" marT="6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P-Value</a:t>
                      </a:r>
                      <a:r>
                        <a:rPr lang="en-US" sz="1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5" marR="6435" marT="6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6976254"/>
                  </a:ext>
                </a:extLst>
              </a:tr>
              <a:tr h="29324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Health-Related Quality of Life Domain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Mean (95% CI)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Mean (95% CI)</a:t>
                      </a:r>
                    </a:p>
                  </a:txBody>
                  <a:tcPr marL="6435" marR="6435" marT="6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Mean (95% CI)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Mean (95% CI)</a:t>
                      </a:r>
                    </a:p>
                  </a:txBody>
                  <a:tcPr marL="6435" marR="6435" marT="6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0341358"/>
                  </a:ext>
                </a:extLst>
              </a:tr>
              <a:tr h="3125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Physical Health 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5" marR="6435" marT="6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5" marR="6435" marT="6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8960852"/>
                  </a:ext>
                </a:extLst>
              </a:tr>
              <a:tr h="3125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Physical Component Summary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32.96 (29.46, 36.46)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34.42 (31.21, 37.62)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0.0892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30.06 (26.57, 33.55)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34.81 (31.64, 37.97)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&lt;0.0001*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7925595"/>
                  </a:ext>
                </a:extLst>
              </a:tr>
              <a:tr h="3125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General Health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38.57 (35.24, 41.90)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39.37 (36.32, 42.42)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0.3300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35.33 (32.01, 38.66)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39.39 (36.38, 42.40)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&lt;0.0001*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7646062"/>
                  </a:ext>
                </a:extLst>
              </a:tr>
              <a:tr h="3125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Physical Functioning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35.43 (31.37, 39.50)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35.55 (31.83, 39.27)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0.9068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30.33 (26.28, 34.38)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34.03 (30.35, 37.70)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0.0003*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151370"/>
                  </a:ext>
                </a:extLst>
              </a:tr>
              <a:tr h="3125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Role Limitations due to Physical Problems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36.09 (32.21, 39.98)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38.38 (34.82, 41.94)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0.0160*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34.69 (30.81, 38.57)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38.87 (35.35, 42.40)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&lt;0.0001*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0033570"/>
                  </a:ext>
                </a:extLst>
              </a:tr>
              <a:tr h="3125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Bodily Pain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38.32 (34.99, 41.66)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39.59 (36.53, 42.64)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0.1230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36.03 (32.70, 39.36)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38.59 (35.57, 41.61)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0.0021*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8002024"/>
                  </a:ext>
                </a:extLst>
              </a:tr>
              <a:tr h="3125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Mental Health 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5" marR="6435" marT="6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5" marR="6435" marT="6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5107604"/>
                  </a:ext>
                </a:extLst>
              </a:tr>
              <a:tr h="3125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Mental Component Summary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44.38 (40.91, 47.85)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44.29 (41.11, 47.46)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0.9167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41.57 (38.11, 45.03)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42.30 (39.16, 45.44)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0.3946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1668881"/>
                  </a:ext>
                </a:extLst>
              </a:tr>
              <a:tr h="3125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Mental Health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43.85 (40.24, 47.45)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44.28 (40.98, 47.58)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0.6227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41.86 (38.26, 45.46)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42.98 (39.72, 46.25)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0.2085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6398556"/>
                  </a:ext>
                </a:extLst>
              </a:tr>
              <a:tr h="3125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Social Functioning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36.75 (32.83, 40.67)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36.90 (33.31, 40.49)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0.8723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32.84 (28.93, 36.75)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36.53 (32.99, 40.08)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0.0001*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4367120"/>
                  </a:ext>
                </a:extLst>
              </a:tr>
              <a:tr h="3125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Role Limitations due to Emotional Problems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43.25 (39.45, 47.05)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43.00 (39.52, 46.48)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0.7900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39.17 (35.36, 42.97)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39.75 (36.31, 43.20)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0.5357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9804263"/>
                  </a:ext>
                </a:extLst>
              </a:tr>
              <a:tr h="3125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Vitality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40.83 (37.20, 44.45)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41.98 (38.66, 45.30)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0.1947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37.71 (34.08, 41.33)</a:t>
                      </a:r>
                    </a:p>
                  </a:txBody>
                  <a:tcPr marL="6435" marR="6435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41.65 (38.35, 44.94)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&lt;0.0001*</a:t>
                      </a:r>
                    </a:p>
                  </a:txBody>
                  <a:tcPr marL="6435" marR="6435" marT="64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4014003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xmlns="" id="{919B8C56-2A97-43B7-9D9F-8CADCF0EFB6E}"/>
              </a:ext>
            </a:extLst>
          </p:cNvPr>
          <p:cNvSpPr txBox="1">
            <a:spLocks/>
          </p:cNvSpPr>
          <p:nvPr/>
        </p:nvSpPr>
        <p:spPr>
          <a:xfrm>
            <a:off x="0" y="-9208"/>
            <a:ext cx="10772775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Table 4. </a:t>
            </a:r>
            <a:r>
              <a:rPr lang="en-US" sz="2400" dirty="0"/>
              <a:t>Adjusted</a:t>
            </a:r>
            <a:r>
              <a:rPr lang="en-US" sz="2400" baseline="30000" dirty="0"/>
              <a:t>+</a:t>
            </a:r>
            <a:r>
              <a:rPr lang="en-US" sz="2400" dirty="0"/>
              <a:t> least squares mean HRQOL scores at baseline and follow-up surveys in women with gynecologic cancer compared to cancer-free controls.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0CC0BC6D-1198-435B-B7EA-2D212CF26C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132124"/>
              </p:ext>
            </p:extLst>
          </p:nvPr>
        </p:nvGraphicFramePr>
        <p:xfrm>
          <a:off x="188942" y="5920034"/>
          <a:ext cx="9351883" cy="847725"/>
        </p:xfrm>
        <a:graphic>
          <a:graphicData uri="http://schemas.openxmlformats.org/drawingml/2006/table">
            <a:tbl>
              <a:tblPr/>
              <a:tblGrid>
                <a:gridCol w="9351883">
                  <a:extLst>
                    <a:ext uri="{9D8B030D-6E8A-4147-A177-3AD203B41FA5}">
                      <a16:colId xmlns:a16="http://schemas.microsoft.com/office/drawing/2014/main" xmlns="" val="6387569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+Mixed effects linear models were adjusted for cancer status, time (baseline or follow-up), their interaction, age at baseline survey, race/ethnicity, education level, marital status at baseline, change in marital status between baseline and follow-up, household income, smoking status at baseline, SEER region, survey completer and administration mode at baseline and follow-up, and comorbid conditions and their interaction with time, and accounted for clustering due to health care plan membership and case-control matching using random effects.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#Two-tailed P-values compare adjusted least squares means.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4686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18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03C5FE09-266F-4C1A-997D-F46216AA58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081919"/>
              </p:ext>
            </p:extLst>
          </p:nvPr>
        </p:nvGraphicFramePr>
        <p:xfrm>
          <a:off x="838200" y="1648142"/>
          <a:ext cx="10515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xmlns="" id="{8E5C471A-0ED5-4AF2-8651-48C597D66F65}"/>
              </a:ext>
            </a:extLst>
          </p:cNvPr>
          <p:cNvSpPr txBox="1">
            <a:spLocks/>
          </p:cNvSpPr>
          <p:nvPr/>
        </p:nvSpPr>
        <p:spPr>
          <a:xfrm>
            <a:off x="0" y="-9208"/>
            <a:ext cx="10772775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Figure 1. </a:t>
            </a:r>
            <a:r>
              <a:rPr lang="en-US" sz="2400" dirty="0"/>
              <a:t>Adjusted</a:t>
            </a:r>
            <a:r>
              <a:rPr lang="en-US" sz="2400" baseline="30000" dirty="0"/>
              <a:t>+</a:t>
            </a:r>
            <a:r>
              <a:rPr lang="en-US" sz="2400" dirty="0"/>
              <a:t> mean changes in HRQOL scores between baseline and follow-up by stage at diagnosis in gynecologic cancer patients and controls.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57A41C69-854D-439D-AE00-18A65477D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939209"/>
              </p:ext>
            </p:extLst>
          </p:nvPr>
        </p:nvGraphicFramePr>
        <p:xfrm>
          <a:off x="169285" y="6220142"/>
          <a:ext cx="10772775" cy="512445"/>
        </p:xfrm>
        <a:graphic>
          <a:graphicData uri="http://schemas.openxmlformats.org/drawingml/2006/table">
            <a:tbl>
              <a:tblPr/>
              <a:tblGrid>
                <a:gridCol w="10772775">
                  <a:extLst>
                    <a:ext uri="{9D8B030D-6E8A-4147-A177-3AD203B41FA5}">
                      <a16:colId xmlns:a16="http://schemas.microsoft.com/office/drawing/2014/main" xmlns="" val="6387569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+Mixed effects linear models were adjusted for cancer status, time (baseline or follow-up), their interaction, age at baseline survey, race/ethnicity, education level, marital status at baseline, change in marital status between baseline and follow-up, household income, smoking status at baseline, SEER region, survey completer and administration mode at baseline and follow-up, and comorbid conditions and their interaction with time, and accounted for clustering due to health care plan membership and case-control matching using random effects.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4686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0723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03C5FE09-266F-4C1A-997D-F46216AA58A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8200" y="1648142"/>
          <a:ext cx="10515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xmlns="" id="{8E5C471A-0ED5-4AF2-8651-48C597D66F65}"/>
              </a:ext>
            </a:extLst>
          </p:cNvPr>
          <p:cNvSpPr txBox="1">
            <a:spLocks/>
          </p:cNvSpPr>
          <p:nvPr/>
        </p:nvSpPr>
        <p:spPr>
          <a:xfrm>
            <a:off x="0" y="-9208"/>
            <a:ext cx="10772775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Figure 1. </a:t>
            </a:r>
            <a:r>
              <a:rPr lang="en-US" sz="2400" dirty="0"/>
              <a:t>Adjusted</a:t>
            </a:r>
            <a:r>
              <a:rPr lang="en-US" sz="2400" baseline="30000" dirty="0"/>
              <a:t>+</a:t>
            </a:r>
            <a:r>
              <a:rPr lang="en-US" sz="2400" dirty="0"/>
              <a:t> mean changes in HRQOL scores between baseline and follow-up by stage at diagnosis in gynecologic cancer patients and controls.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57A41C69-854D-439D-AE00-18A65477DCA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9285" y="6220142"/>
          <a:ext cx="10772775" cy="512445"/>
        </p:xfrm>
        <a:graphic>
          <a:graphicData uri="http://schemas.openxmlformats.org/drawingml/2006/table">
            <a:tbl>
              <a:tblPr/>
              <a:tblGrid>
                <a:gridCol w="10772775">
                  <a:extLst>
                    <a:ext uri="{9D8B030D-6E8A-4147-A177-3AD203B41FA5}">
                      <a16:colId xmlns:a16="http://schemas.microsoft.com/office/drawing/2014/main" xmlns="" val="6387569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+Mixed effects linear models were adjusted for cancer status, time (baseline or follow-up), their interaction, age at baseline survey, race/ethnicity, education level, marital status at baseline, change in marital status between baseline and follow-up, household income, smoking status at baseline, SEER region, survey completer and administration mode at baseline and follow-up, and comorbid conditions and their interaction with time, and accounted for clustering due to health care plan membership and case-control matching using random effects.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468613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9141DF4-4E06-4880-9C8E-7D440F4476B9}"/>
              </a:ext>
            </a:extLst>
          </p:cNvPr>
          <p:cNvSpPr/>
          <p:nvPr/>
        </p:nvSpPr>
        <p:spPr>
          <a:xfrm>
            <a:off x="2861187" y="1789471"/>
            <a:ext cx="1828800" cy="3420387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8900FAE-7CE9-4DF0-96F4-6AB69FAC796C}"/>
              </a:ext>
            </a:extLst>
          </p:cNvPr>
          <p:cNvSpPr/>
          <p:nvPr/>
        </p:nvSpPr>
        <p:spPr>
          <a:xfrm>
            <a:off x="8416413" y="1789470"/>
            <a:ext cx="1828800" cy="4041059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63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8E5C471A-0ED5-4AF2-8651-48C597D66F65}"/>
              </a:ext>
            </a:extLst>
          </p:cNvPr>
          <p:cNvSpPr txBox="1">
            <a:spLocks/>
          </p:cNvSpPr>
          <p:nvPr/>
        </p:nvSpPr>
        <p:spPr>
          <a:xfrm>
            <a:off x="0" y="-9208"/>
            <a:ext cx="10772775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Figure 2. </a:t>
            </a:r>
            <a:r>
              <a:rPr lang="en-US" sz="2400" dirty="0"/>
              <a:t>Adjusted</a:t>
            </a:r>
            <a:r>
              <a:rPr lang="en-US" sz="2400" baseline="30000" dirty="0"/>
              <a:t>+</a:t>
            </a:r>
            <a:r>
              <a:rPr lang="en-US" sz="2400" dirty="0"/>
              <a:t> mean changes in HRQOL scores between baseline and follow-up by time since diagnosis in gynecologic cancer patients and controls.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FBCAFE30-82F3-40F9-80A1-3B1AC29D39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107208"/>
              </p:ext>
            </p:extLst>
          </p:nvPr>
        </p:nvGraphicFramePr>
        <p:xfrm>
          <a:off x="838200" y="1648142"/>
          <a:ext cx="10515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C920D5BC-597F-438E-BE27-ED73774156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417146"/>
              </p:ext>
            </p:extLst>
          </p:nvPr>
        </p:nvGraphicFramePr>
        <p:xfrm>
          <a:off x="169285" y="6220142"/>
          <a:ext cx="10772775" cy="512445"/>
        </p:xfrm>
        <a:graphic>
          <a:graphicData uri="http://schemas.openxmlformats.org/drawingml/2006/table">
            <a:tbl>
              <a:tblPr/>
              <a:tblGrid>
                <a:gridCol w="10772775">
                  <a:extLst>
                    <a:ext uri="{9D8B030D-6E8A-4147-A177-3AD203B41FA5}">
                      <a16:colId xmlns:a16="http://schemas.microsoft.com/office/drawing/2014/main" xmlns="" val="6387569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+Mixed effects linear models were adjusted for cancer status, time (baseline or follow-up), their interaction, age at baseline survey, race/ethnicity, education level, marital status at baseline, change in marital status between baseline and follow-up, household income, smoking status at baseline, SEER region, survey completer and administration mode at baseline and follow-up, and comorbid conditions and their interaction with time, and accounted for clustering due to health care plan membership and case-control matching using random effects.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4686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155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93F8F08-C593-4013-B14E-925272F6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52A29C2-ECF2-4BD5-A8F4-88768BD84D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662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EDBCA8-447E-4F4F-9BC3-4FD0076ED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4BCE77-2654-4D4C-AA32-0BBFA3944E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Older women with gynecologic cancer were significantly more likely to experience functional limitations and depressive symptoms than cancer-free women</a:t>
            </a:r>
          </a:p>
          <a:p>
            <a:r>
              <a:rPr lang="en-US" dirty="0"/>
              <a:t>Both physical and mental HRQOL significantly decreased after diagnosis with gynecologic cancer</a:t>
            </a:r>
          </a:p>
          <a:p>
            <a:pPr lvl="1"/>
            <a:r>
              <a:rPr lang="en-US" dirty="0"/>
              <a:t>Greatest in those with advanced disease</a:t>
            </a:r>
          </a:p>
          <a:p>
            <a:pPr lvl="1"/>
            <a:r>
              <a:rPr lang="en-US" dirty="0"/>
              <a:t>Worsening scores regardless of time since diagnosis</a:t>
            </a:r>
          </a:p>
          <a:p>
            <a:r>
              <a:rPr lang="en-US" dirty="0"/>
              <a:t>Results underscore need for interventions to reduce pain, provide support, and prepare patients for changes</a:t>
            </a:r>
          </a:p>
        </p:txBody>
      </p:sp>
      <p:pic>
        <p:nvPicPr>
          <p:cNvPr id="5" name="Content Placeholder 4" descr="Image result for gynecological cancer awareness stock images">
            <a:extLst>
              <a:ext uri="{FF2B5EF4-FFF2-40B4-BE49-F238E27FC236}">
                <a16:creationId xmlns:a16="http://schemas.microsoft.com/office/drawing/2014/main" xmlns="" id="{1B37FB53-2ACA-4990-A3B4-6093C11ACB2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1863" y="2327310"/>
            <a:ext cx="4662487" cy="310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0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60677E0-1AEE-4052-8355-36D94DD56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and Strengths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82D46FA-89FD-4502-AAD1-F454AADC2F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Sample size limited ability to assess sites separately</a:t>
            </a:r>
          </a:p>
          <a:p>
            <a:pPr lvl="1"/>
            <a:r>
              <a:rPr lang="en-US" dirty="0"/>
              <a:t>Did not account for treatment</a:t>
            </a:r>
          </a:p>
          <a:p>
            <a:pPr lvl="1"/>
            <a:r>
              <a:rPr lang="en-US" dirty="0"/>
              <a:t>Limited to Medicare managed care plan enrollees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1C5B393-A9B3-48EC-A03A-9289F34588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Strengths</a:t>
            </a:r>
          </a:p>
          <a:p>
            <a:pPr lvl="1"/>
            <a:r>
              <a:rPr lang="en-US" dirty="0"/>
              <a:t>Longitudinal</a:t>
            </a:r>
          </a:p>
          <a:p>
            <a:pPr lvl="1"/>
            <a:r>
              <a:rPr lang="en-US" dirty="0"/>
              <a:t>Comparison to matched controls</a:t>
            </a:r>
          </a:p>
          <a:p>
            <a:pPr lvl="1"/>
            <a:r>
              <a:rPr lang="en-US" dirty="0"/>
              <a:t>Valid and reliable measures of HRQOL</a:t>
            </a:r>
          </a:p>
          <a:p>
            <a:pPr lvl="1"/>
            <a:r>
              <a:rPr lang="en-US" dirty="0"/>
              <a:t>Pre-cancer diagnosis data</a:t>
            </a:r>
          </a:p>
        </p:txBody>
      </p:sp>
    </p:spTree>
    <p:extLst>
      <p:ext uri="{BB962C8B-B14F-4D97-AF65-F5344CB8AC3E}">
        <p14:creationId xmlns:p14="http://schemas.microsoft.com/office/powerpoint/2010/main" val="3727155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449189-160A-4EDF-83EE-6B25764AF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068C76-DE82-4929-A81E-D9A092F69C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Quantifies the effects of gynecologic cancer on HRQOL</a:t>
            </a:r>
          </a:p>
          <a:p>
            <a:r>
              <a:rPr lang="en-US" dirty="0"/>
              <a:t>Provides a reference point for clinical trials and research</a:t>
            </a:r>
          </a:p>
          <a:p>
            <a:r>
              <a:rPr lang="en-US" dirty="0"/>
              <a:t>Can be used to design targeted interventions to enhance quality of life and prolong meaningful survival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xmlns="" id="{3669B7A0-D6DE-4A49-88AF-83198D319B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8240"/>
          <a:stretch/>
        </p:blipFill>
        <p:spPr>
          <a:xfrm>
            <a:off x="6485731" y="2548731"/>
            <a:ext cx="3714750" cy="244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683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BD1B58-1F70-40C2-A1D8-6534F58B9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66230D-18F2-4CBE-BCBC-F999B6F049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Rosemary Cress, DrPH</a:t>
            </a:r>
          </a:p>
          <a:p>
            <a:r>
              <a:rPr lang="en-US" dirty="0"/>
              <a:t>Theresa Keegan, PhD MS</a:t>
            </a:r>
          </a:p>
          <a:p>
            <a:r>
              <a:rPr lang="en-US" dirty="0"/>
              <a:t>Rachel Ruskin, MD</a:t>
            </a:r>
          </a:p>
          <a:p>
            <a:r>
              <a:rPr lang="en-US" dirty="0"/>
              <a:t>Colleagues at Public Health Institute, Cancer Registry of Greater California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1DD481-7269-4C15-912F-4D3D69B49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067" y="1956721"/>
            <a:ext cx="2624364" cy="8048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311CCA5-0A59-425B-8CDA-0F7E519B81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149" y="3429000"/>
            <a:ext cx="3461835" cy="993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C88FF0-D270-4409-852A-826BF5B5C2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558" y="1956721"/>
            <a:ext cx="1534743" cy="89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422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EC36E2-3B9C-49EA-A415-638B6A527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27E6CA-AD74-4DDC-80F9-53079D676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Contact:</a:t>
            </a:r>
          </a:p>
          <a:p>
            <a:pPr marL="0" indent="0">
              <a:buNone/>
            </a:pPr>
            <a:r>
              <a:rPr lang="en-US" dirty="0"/>
              <a:t>Amy Klapheke, MPH, PhD</a:t>
            </a:r>
          </a:p>
          <a:p>
            <a:pPr marL="0" indent="0">
              <a:buNone/>
            </a:pPr>
            <a:r>
              <a:rPr lang="en-US" dirty="0"/>
              <a:t>Public Health Institute</a:t>
            </a:r>
          </a:p>
          <a:p>
            <a:pPr marL="0" indent="0">
              <a:buNone/>
            </a:pPr>
            <a:r>
              <a:rPr lang="en-US" dirty="0"/>
              <a:t>Cancer Registry of Greater California</a:t>
            </a:r>
          </a:p>
          <a:p>
            <a:pPr marL="0" indent="0">
              <a:buNone/>
            </a:pPr>
            <a:r>
              <a:rPr lang="en-US" dirty="0"/>
              <a:t>Sacramento, CA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aklapheke@crgc-cancer.org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916-779-0279</a:t>
            </a:r>
          </a:p>
        </p:txBody>
      </p:sp>
    </p:spTree>
    <p:extLst>
      <p:ext uri="{BB962C8B-B14F-4D97-AF65-F5344CB8AC3E}">
        <p14:creationId xmlns:p14="http://schemas.microsoft.com/office/powerpoint/2010/main" val="4234482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30FBB7-CC36-4BF9-A0F8-0C37DAEC5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Gynecologic Cancer in Older Women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79BCF3-5DAE-45A3-B3F4-719FC97A0B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Older women at increased risk of gynecologic tumors</a:t>
            </a:r>
          </a:p>
          <a:p>
            <a:r>
              <a:rPr lang="en-US" sz="2000" dirty="0"/>
              <a:t>Serious impact on physical and mental wellbeing</a:t>
            </a:r>
          </a:p>
          <a:p>
            <a:pPr lvl="1"/>
            <a:r>
              <a:rPr lang="en-US" dirty="0"/>
              <a:t>Adverse treatment side effects</a:t>
            </a:r>
          </a:p>
          <a:p>
            <a:pPr lvl="1"/>
            <a:r>
              <a:rPr lang="en-US" dirty="0"/>
              <a:t>Disease-related symptoms</a:t>
            </a:r>
          </a:p>
          <a:p>
            <a:pPr lvl="1"/>
            <a:r>
              <a:rPr lang="en-US" dirty="0"/>
              <a:t>Psychological problems</a:t>
            </a:r>
          </a:p>
          <a:p>
            <a:pPr lvl="1"/>
            <a:r>
              <a:rPr lang="en-US" dirty="0"/>
              <a:t>Coexisting chronic conditions</a:t>
            </a:r>
          </a:p>
          <a:p>
            <a:r>
              <a:rPr lang="en-US" sz="2000" dirty="0"/>
              <a:t>Improvements in treatment and survival </a:t>
            </a:r>
            <a:r>
              <a:rPr lang="en-US" sz="2000" dirty="0">
                <a:sym typeface="Wingdings" panose="05000000000000000000" pitchFamily="2" charset="2"/>
              </a:rPr>
              <a:t> focus on improving quality of life</a:t>
            </a:r>
          </a:p>
        </p:txBody>
      </p:sp>
      <p:pic>
        <p:nvPicPr>
          <p:cNvPr id="7" name="Picture 4" descr="Image result for gynecologic cancer">
            <a:extLst>
              <a:ext uri="{FF2B5EF4-FFF2-40B4-BE49-F238E27FC236}">
                <a16:creationId xmlns:a16="http://schemas.microsoft.com/office/drawing/2014/main" xmlns="" id="{A01A3FBA-B58B-459D-932D-F655B43ABD8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13249" r="565" b="34895"/>
          <a:stretch/>
        </p:blipFill>
        <p:spPr bwMode="auto">
          <a:xfrm>
            <a:off x="6011863" y="3239978"/>
            <a:ext cx="4662487" cy="128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5BA4978-DAA1-4D35-8350-F1638CD98FE6}"/>
              </a:ext>
            </a:extLst>
          </p:cNvPr>
          <p:cNvSpPr/>
          <p:nvPr/>
        </p:nvSpPr>
        <p:spPr>
          <a:xfrm>
            <a:off x="6746600" y="3169879"/>
            <a:ext cx="2422338" cy="142383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58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E9ABE3DE-5523-4E41-A669-EE81E7C7A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Health-Related Quality of Life (HRQOL)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866DBDDC-627E-464D-993D-2CE25785CE1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66783851"/>
              </p:ext>
            </p:extLst>
          </p:nvPr>
        </p:nvGraphicFramePr>
        <p:xfrm>
          <a:off x="676275" y="1998663"/>
          <a:ext cx="4664075" cy="3767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2A4E4BF-B8A3-400B-BA45-876DCCE6AB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Multi-dimensional concept that indicates the impact that health status has on quality of life</a:t>
            </a:r>
          </a:p>
          <a:p>
            <a:r>
              <a:rPr lang="en-US" dirty="0"/>
              <a:t>Physical, social, emotional, mental, functional well-being of a person</a:t>
            </a:r>
          </a:p>
          <a:p>
            <a:r>
              <a:rPr lang="en-US" dirty="0"/>
              <a:t>Valuable in cancer research</a:t>
            </a:r>
          </a:p>
          <a:p>
            <a:pPr lvl="1"/>
            <a:r>
              <a:rPr lang="en-US" dirty="0"/>
              <a:t>Give patient perspective</a:t>
            </a:r>
          </a:p>
          <a:p>
            <a:pPr lvl="1"/>
            <a:r>
              <a:rPr lang="en-US" dirty="0"/>
              <a:t>Assess symptom prevalence and severity</a:t>
            </a:r>
          </a:p>
          <a:p>
            <a:pPr lvl="1"/>
            <a:r>
              <a:rPr lang="en-US" dirty="0"/>
              <a:t>Develop effective treatment and care plans</a:t>
            </a:r>
          </a:p>
          <a:p>
            <a:pPr lvl="1"/>
            <a:r>
              <a:rPr lang="en-US" dirty="0"/>
              <a:t>Evaluate impact and benefit of treatment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842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8B8D4F-B647-41F5-9094-5244F696A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355097-C13B-465D-849A-2A969EACD3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Existing research is limited</a:t>
            </a:r>
          </a:p>
          <a:p>
            <a:pPr lvl="1"/>
            <a:r>
              <a:rPr lang="en-US" dirty="0" smtClean="0"/>
              <a:t>Older </a:t>
            </a:r>
            <a:r>
              <a:rPr lang="en-US" smtClean="0"/>
              <a:t>women underrepresented</a:t>
            </a:r>
            <a:endParaRPr lang="en-US" dirty="0"/>
          </a:p>
          <a:p>
            <a:pPr lvl="1"/>
            <a:r>
              <a:rPr lang="en-US" dirty="0"/>
              <a:t>Lack pre-cancer diagnosis data</a:t>
            </a:r>
          </a:p>
          <a:p>
            <a:r>
              <a:rPr lang="en-US" dirty="0"/>
              <a:t>Purpose: </a:t>
            </a:r>
          </a:p>
          <a:p>
            <a:pPr lvl="1"/>
            <a:r>
              <a:rPr lang="en-US" dirty="0"/>
              <a:t>To evaluate the impact of gynecologic cancer diagnosis in older women</a:t>
            </a:r>
          </a:p>
          <a:p>
            <a:r>
              <a:rPr lang="en-US" dirty="0"/>
              <a:t>Aims:</a:t>
            </a:r>
          </a:p>
          <a:p>
            <a:pPr lvl="1"/>
            <a:r>
              <a:rPr lang="en-US" dirty="0"/>
              <a:t>1) To assess the likelihood of developing functional impairments in older women after gynecologic cancer diagnosis</a:t>
            </a:r>
          </a:p>
          <a:p>
            <a:pPr lvl="1"/>
            <a:r>
              <a:rPr lang="en-US" dirty="0"/>
              <a:t>2) To estimate the pre- to post-diagnosis changes in HRQOL in these women compared to cancer-free controls</a:t>
            </a:r>
          </a:p>
        </p:txBody>
      </p:sp>
      <p:pic>
        <p:nvPicPr>
          <p:cNvPr id="5" name="Content Placeholder 4" descr="Image result for cancer in older women">
            <a:extLst>
              <a:ext uri="{FF2B5EF4-FFF2-40B4-BE49-F238E27FC236}">
                <a16:creationId xmlns:a16="http://schemas.microsoft.com/office/drawing/2014/main" xmlns="" id="{16A4ACDF-5C26-46F4-BB5A-9EE6453DD29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731" y="2391569"/>
            <a:ext cx="44767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99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93F8F08-C593-4013-B14E-925272F6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52A29C2-ECF2-4BD5-A8F4-88768BD84D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92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77D8CD-AAF1-4896-AD01-65288BF7D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Surveillance, Epidemiology, and End-Results – Medicare Health Outcomes Survey (SEER-MHOS)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444E4E4-3122-4408-AEEA-5152078D72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76275" y="2716213"/>
            <a:ext cx="4664075" cy="233203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4B2C644-EB96-4ACC-B74E-7DB8DEB9B8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Links cancer registry data and survey data of Medicare Advantage enrollees</a:t>
            </a:r>
          </a:p>
          <a:p>
            <a:r>
              <a:rPr lang="en-US" dirty="0"/>
              <a:t>Includes demographic, clinical, treatment information and self-reported data about HRQOL</a:t>
            </a:r>
          </a:p>
          <a:p>
            <a:r>
              <a:rPr lang="en-US" dirty="0"/>
              <a:t>Presently includes 18 cohorts of MHOS data from 1998-2017, SEER cases through 1973-2015*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050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E02255-055E-4DD2-BE31-27140B8F8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Surveillance, Epidemiology, and End Results (SEER) Program</a:t>
            </a:r>
          </a:p>
        </p:txBody>
      </p:sp>
      <p:pic>
        <p:nvPicPr>
          <p:cNvPr id="4" name="Picture 4" descr="Image result for seer-mhos">
            <a:extLst>
              <a:ext uri="{FF2B5EF4-FFF2-40B4-BE49-F238E27FC236}">
                <a16:creationId xmlns:a16="http://schemas.microsoft.com/office/drawing/2014/main" xmlns="" id="{0BEF7F83-3B97-4F58-BB4F-B29BD8DF54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844" y="2591330"/>
            <a:ext cx="5971533" cy="37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41F33E8-E02D-4864-B429-74E2B2B1DDE5}"/>
              </a:ext>
            </a:extLst>
          </p:cNvPr>
          <p:cNvSpPr txBox="1"/>
          <p:nvPr/>
        </p:nvSpPr>
        <p:spPr>
          <a:xfrm>
            <a:off x="4206604" y="2221998"/>
            <a:ext cx="3778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SEER registries included in SEER-MHOS</a:t>
            </a:r>
          </a:p>
        </p:txBody>
      </p:sp>
    </p:spTree>
    <p:extLst>
      <p:ext uri="{BB962C8B-B14F-4D97-AF65-F5344CB8AC3E}">
        <p14:creationId xmlns:p14="http://schemas.microsoft.com/office/powerpoint/2010/main" val="3948499837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3B780E4047DA4997A596367227E2CA" ma:contentTypeVersion="8" ma:contentTypeDescription="Create a new document." ma:contentTypeScope="" ma:versionID="a494a24b415356ae85b12c205ab090c1">
  <xsd:schema xmlns:xsd="http://www.w3.org/2001/XMLSchema" xmlns:xs="http://www.w3.org/2001/XMLSchema" xmlns:p="http://schemas.microsoft.com/office/2006/metadata/properties" xmlns:ns2="b4000270-dc97-450e-a281-8f7fe4011248" targetNamespace="http://schemas.microsoft.com/office/2006/metadata/properties" ma:root="true" ma:fieldsID="3c94747dcce2ee0c8ae0902eb47250f9" ns2:_="">
    <xsd:import namespace="b4000270-dc97-450e-a281-8f7fe40112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00270-dc97-450e-a281-8f7fe40112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EACC57-AFDC-4977-AD2E-8DDB917AB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2A8E89-CCBA-4307-A4CC-9B2510D5FD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000270-dc97-450e-a281-8f7fe40112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EF225F-8610-4E89-AA81-6FBA3AAABF32}">
  <ds:schemaRefs>
    <ds:schemaRef ds:uri="http://purl.org/dc/terms/"/>
    <ds:schemaRef ds:uri="http://schemas.microsoft.com/office/2006/documentManagement/types"/>
    <ds:schemaRef ds:uri="b4000270-dc97-450e-a281-8f7fe4011248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6562</TotalTime>
  <Words>4529</Words>
  <Application>Microsoft Macintosh PowerPoint</Application>
  <PresentationFormat>Custom</PresentationFormat>
  <Paragraphs>941</Paragraphs>
  <Slides>39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Metropolitan</vt:lpstr>
      <vt:lpstr>Changes in Health-Related Quality of Life in Older Women after Diagnosis with Gynecologic Cancer</vt:lpstr>
      <vt:lpstr>Outline</vt:lpstr>
      <vt:lpstr>Background</vt:lpstr>
      <vt:lpstr>Gynecologic Cancer in Older Women</vt:lpstr>
      <vt:lpstr>Health-Related Quality of Life (HRQOL)</vt:lpstr>
      <vt:lpstr>Study Objectives</vt:lpstr>
      <vt:lpstr>Methods</vt:lpstr>
      <vt:lpstr>Surveillance, Epidemiology, and End-Results – Medicare Health Outcomes Survey (SEER-MHOS)</vt:lpstr>
      <vt:lpstr>Surveillance, Epidemiology, and End Results (SEER) Program</vt:lpstr>
      <vt:lpstr>Medicare Health Outcomes Survey (MHOS)</vt:lpstr>
      <vt:lpstr>Study Population</vt:lpstr>
      <vt:lpstr>Study Population</vt:lpstr>
      <vt:lpstr>Aim 1 Outcomes</vt:lpstr>
      <vt:lpstr>Aim 2 Outcomes</vt:lpstr>
      <vt:lpstr>Covariates</vt:lpstr>
      <vt:lpstr>Statistical Analysis</vt:lpstr>
      <vt:lpstr>Statistical Analysis</vt:lpstr>
      <vt:lpstr>Statistical Analysis</vt:lpstr>
      <vt:lpstr>Statistical Analysis</vt:lpstr>
      <vt:lpstr>Results</vt:lpstr>
      <vt:lpstr>PowerPoint Presentation</vt:lpstr>
      <vt:lpstr>PowerPoint Presentation</vt:lpstr>
      <vt:lpstr>Results: Aim 1</vt:lpstr>
      <vt:lpstr>PowerPoint Presentation</vt:lpstr>
      <vt:lpstr>PowerPoint Presentation</vt:lpstr>
      <vt:lpstr>PowerPoint Presentation</vt:lpstr>
      <vt:lpstr>PowerPoint Presentation</vt:lpstr>
      <vt:lpstr>Results: Aim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  <vt:lpstr>Summary</vt:lpstr>
      <vt:lpstr>Limitations and Strengths</vt:lpstr>
      <vt:lpstr>Implications</vt:lpstr>
      <vt:lpstr>Acknowledgments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Health-Related Quality of Life in Older Women with Gynecological Cancer:  A Population-Based Analysis Using the Surveillance, Epidemiology, and End Results – Medicare Health Outcomes Survey</dc:title>
  <dc:creator>Amy Klapheke</dc:creator>
  <cp:lastModifiedBy>Amy</cp:lastModifiedBy>
  <cp:revision>110</cp:revision>
  <dcterms:created xsi:type="dcterms:W3CDTF">2018-10-22T18:57:28Z</dcterms:created>
  <dcterms:modified xsi:type="dcterms:W3CDTF">2019-06-11T01:30:25Z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0x010100B93B780E4047DA4997A596367227E2CA</vt:lpwstr>
  </property>
</Properties>
</file>